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alu Tjukurku Ngunti Pukuḻaripai Tjuṯa Pain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Godalu alatji wangkangu wati ini Itjikilta, “Wati awa! Nyawa! Nyuntumpa walytja nyara tjuṯangku nyuntunya wangkanyi. Tjanaya kapuṯu kutjupa kapuṯu kutjupangku nyinara nyuntunya wangkapai alatji, ‘Wanyula Itjikilta ankula kulinma! Tjinguṟu paluṟu tjukurpa kutjupa kulinu Mayatja Godalu palula wangkanyangka munu kuwari kulintjatjanungku tjakultjunanyi.’ Alatjiya nyuntunya wangka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palulanguṟu paluṟu tjana pitjala nyinakatira kulilpai nyuntu tjukurpa wangkanyangka tjanala. Palu paluṟu tjana kulintjatjanungku nyuntu wangkanytjitja tjuṯa palyantja wiyangku wantipai alatjiṯu. Munuya alatji kutju wangkapai, ‘Awa! Tjukurpa wiṟunya palangku wangkangu kuwari nganaṉala! Wiṟu mulapa!’ Palu nyanga palu puṟunypa wangkanyangka nyuntu kuliṟa mulamularingkuwiyangku wantima, panya tjana unytjungku kutju wangkanyi, munuya tjukurpa panya palumpa mapalku watarkuripai kuruntu mantjintja wiya. Panya paluṟu tjana mukuringkunytja tjuṯa kutju palyalpai nyuntu panya wangkanytja wantira. Munuya paluṟu tjana utitja tjuṯa kutju rawangku kulilpai, panya mani, mai, munu kutjupa kutjupa wiṟu tjuṯa manyungku mantjintjikitj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nyuntu tjananya wangkara wituwitunnyangkaya kuliṟa wantipai alatjiṯu. Utiya ngayuku tjukurpa nyuntu tjanala wangkanyangka kuliṟa tjukaṟurungku palyanma. Palu tjana kulilpai kutju wangaṉarangku kuliṟa palyantja wiyangku. Panya aṉangu tjuṯa inma wiṟu kulintjikitja tjunguringkupai munu kuliṟa pukuḻaripai, palu puṟunypaya paluṟu tjana pitjala nyuntu wangkanyangka kuliṟa unytju pukuḻaripai, munuya maḻangka tjukurpa mapalku watarkuripai wangaṉarangku kuliṟa palyantja wiyangku.” Alatji Godalu wangkangi Itjikilta.Munu piṟuku wangkangu alatj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maḻangka ngula kutjupa kutjupa kura puḻka ngayulu wangkanytja palula tjanala wirkankuku, kaya nyara palula aṟangka tjana maḻa kutju nyuntunya kulilku, ‘Munta-uwa! Wati panyatja mulapa panya Godaku wangkatjara nyinangi, munu panya nganaṉala tjukaṟurungku tjakultjunangi Godalu wangkanytjitja uwankara.’ Alatjiya kuli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2026-06-28T12:10:02Z</dcterms:created>
  <dcterms:modified xsi:type="dcterms:W3CDTF">2026-06-28T12:10:02Z</dcterms:modified>
  <dc:title>Bible.com.au: Itjikilku 33:1-33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