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slide" Target="slides/slide16.xml"/>
  <Relationship Id="rId19" Type="http://schemas.openxmlformats.org/officeDocument/2006/relationships/slide" Target="slides/slide17.xml"/>
  <Relationship Id="rId20" Type="http://schemas.openxmlformats.org/officeDocument/2006/relationships/slide" Target="slides/slide18.xml"/>
  <Relationship Id="rId21" Type="http://schemas.openxmlformats.org/officeDocument/2006/relationships/slide" Target="slides/slide19.xml"/>
  <Relationship Id="rId22" Type="http://schemas.openxmlformats.org/officeDocument/2006/relationships/slide" Target="slides/slide20.xml"/>
  <Relationship Id="rId23" Type="http://schemas.openxmlformats.org/officeDocument/2006/relationships/slide" Target="slides/slide21.xml"/>
  <Relationship Id="rId24" Type="http://schemas.openxmlformats.org/officeDocument/2006/relationships/slide" Target="slides/slide22.xml"/>
  <Relationship Id="rId25" Type="http://schemas.openxmlformats.org/officeDocument/2006/relationships/slide" Target="slides/slide23.xml"/>
  <Relationship Id="rId26" Type="http://schemas.openxmlformats.org/officeDocument/2006/relationships/slide" Target="slides/slide24.xml"/>
  <Relationship Id="rId27" Type="http://schemas.openxmlformats.org/officeDocument/2006/relationships/slide" Target="slides/slide25.xml"/>
  <Relationship Id="rId28" Type="http://schemas.openxmlformats.org/officeDocument/2006/relationships/slide" Target="slides/slide26.xml"/>
  <Relationship Id="rId29" Type="http://schemas.openxmlformats.org/officeDocument/2006/relationships/slide" Target="slides/slide27.xml"/>
  <Relationship Id="rId30" Type="http://schemas.openxmlformats.org/officeDocument/2006/relationships/slide" Target="slides/slide28.xml"/>
  <Relationship Id="rId31" Type="http://schemas.openxmlformats.org/officeDocument/2006/relationships/slide" Target="slides/slide29.xml"/>
  <Relationship Id="rId32" Type="http://schemas.openxmlformats.org/officeDocument/2006/relationships/slide" Target="slides/slide30.xml"/>
  <Relationship Id="rId33" Type="http://schemas.openxmlformats.org/officeDocument/2006/relationships/slide" Target="slides/slide31.xml"/>
  <Relationship Id="rId34" Type="http://schemas.openxmlformats.org/officeDocument/2006/relationships/slide" Target="slides/slide32.xml"/>
  <Relationship Id="rId35" Type="http://schemas.openxmlformats.org/officeDocument/2006/relationships/slide" Target="slides/slide33.xml"/>
  <Relationship Id="rId36" Type="http://schemas.openxmlformats.org/officeDocument/2006/relationships/slide" Target="slides/slide34.xml"/>
  <Relationship Id="rId37" Type="http://schemas.openxmlformats.org/officeDocument/2006/relationships/presProps" Target="presProps.xml"/>
  <Relationship Id="rId38" Type="http://schemas.openxmlformats.org/officeDocument/2006/relationships/viewProps" Target="viewProps.xml"/>
  <Relationship Id="rId39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16309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hyperlink" Target="https://biblesocietyaus.typeform.com/to/hahvZS" TargetMode="Externa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1028700"/>
          <a:ext cx="8229600" cy="4029075"/>
          <a:chOff x="914400" y="1028700"/>
          <a:chExt cx="8229600" cy="4029075"/>
        </a:xfrm>
      </p:grpSpPr>
      <p:sp>
        <p:nvSpPr>
          <p:cNvPr id="1" name=""/>
          <p:cNvSpPr txBox="1"/>
          <p:nvPr/>
        </p:nvSpPr>
        <p:spPr>
          <a:xfrm>
            <a:off x="914400" y="1028700"/>
            <a:ext cx="7315200" cy="1714500"/>
          </a:xfrm>
          <a:prstGeom prst="rect">
            <a:avLst/>
          </a:prstGeom>
          <a:noFill/>
        </p:spPr>
        <p:txBody>
          <a:bodyPr anchor="b" rtlCol="0" bIns="45720" lIns="91440" rIns="91440" tIns="45720">
            <a:spAutoFit/>
          </a:bodyPr>
          <a:lstStyle/>
          <a:p>
            <a:pPr algn="ctr" fontAlgn="b" marL="0" marR="0" indent="0" lvl="0">
              <a:lnSpc>
                <a:spcPct val="100%"/>
              </a:lnSpc>
            </a:pPr>
            <a:r>
              <a:rPr lang="en-US" b="1" sz="6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tjikilku 32:1-32]]></a:t>
            </a:r>
          </a:p>
        </p:txBody>
      </p:sp>
      <p:sp>
        <p:nvSpPr>
          <p:cNvPr id="2" name=""/>
          <p:cNvSpPr txBox="1"/>
          <p:nvPr/>
        </p:nvSpPr>
        <p:spPr>
          <a:xfrm>
            <a:off x="914400" y="2743200"/>
            <a:ext cx="7315200" cy="1285875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fontAlgn="base" marL="0" marR="0" indent="0" lvl="0">
              <a:lnSpc>
                <a:spcPct val="100%"/>
              </a:lnSpc>
            </a:pPr>
            <a:r>
              <a:rPr lang="en-US" b="1" sz="4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ITJ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s this helpful?]]></a:t>
            </a:r>
            <a:br/>
            <a:r>
              <a:rPr lang="en-US" sz="3000" spc="0" u="none">
                <a:solidFill>
                  <a:srgbClr val="000000">
                    <a:alpha val="100.00%"/>
                  </a:srgbClr>
                </a:solidFill>
                <a:latin typeface="Calibri"/>
                <a:hlinkClick r:id="rId2" tooltip="Feedback form"/>
              </a:rPr>
              <a:t><![CDATA[Help us improve with your feedback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13">
  <a:themeElements>
    <a:clrScheme name="Theme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3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34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Bible.com.au</dc:creator>
  <cp:lastModifiedBy>Bible.com.au</cp:lastModifiedBy>
  <dcterms:created xsi:type="dcterms:W3CDTF">2026-09-11T17:13:39Z</dcterms:created>
  <dcterms:modified xsi:type="dcterms:W3CDTF">2026-09-11T17:13:39Z</dcterms:modified>
  <dc:title>Bible.com.au: Itjikilku 32:1-32 (PITJ)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