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3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2026-06-09T23:14:45Z</dcterms:created>
  <dcterms:modified xsi:type="dcterms:W3CDTF">2026-06-09T23:14:45Z</dcterms:modified>
  <dc:title>Bible.com.au: Itjikilku 32:1-32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