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0679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31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2026-09-10T14:48:08Z</dcterms:created>
  <dcterms:modified xsi:type="dcterms:W3CDTF">2026-09-10T14:48:08Z</dcterms:modified>
  <dc:title>Bible.com.au: Itjikilku 31:1-18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