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6322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jikilku 31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TJ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7">
  <a:themeElements>
    <a:clrScheme name="Theme2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2026-06-09T23:15:52Z</dcterms:created>
  <dcterms:modified xsi:type="dcterms:W3CDTF">2026-06-09T23:15:52Z</dcterms:modified>
  <dc:title>Bible.com.au: Itjikilku 31:1-18 (PITJ)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