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369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30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2026-10-19T14:37:42Z</dcterms:created>
  <dcterms:modified xsi:type="dcterms:W3CDTF">2026-10-19T14:37:42Z</dcterms:modified>
  <dc:title>Bible.com.au: Itjikilku 30:1-26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