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823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26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2026-05-30T18:34:26Z</dcterms:created>
  <dcterms:modified xsi:type="dcterms:W3CDTF">2026-05-30T18:34:26Z</dcterms:modified>
  <dc:title>Bible.com.au: Itjikilku 26:1-21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