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presProps" Target="presProps.xml"/>
  <Relationship Id="rId55" Type="http://schemas.openxmlformats.org/officeDocument/2006/relationships/viewProps" Target="viewProps.xml"/>
  <Relationship Id="rId5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28492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jikilku 23:1-49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ITJ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6">
  <a:themeElements>
    <a:clrScheme name="Theme7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2026-09-01T13:17:36Z</dcterms:created>
  <dcterms:modified xsi:type="dcterms:W3CDTF">2026-09-01T13:17:36Z</dcterms:modified>
  <dc:title>Bible.com.au: Itjikilku 23:1-49 (PITJ)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