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6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2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2026-06-15T08:49:24Z</dcterms:created>
  <dcterms:modified xsi:type="dcterms:W3CDTF">2026-06-15T08:49:24Z</dcterms:modified>
  <dc:title>Bible.com.au: Itjikilku 22:1-31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