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</p:sldIdLst>
  <p:sldSz cx="9144000" cy="5143500" type="screen16x9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slide" Target="slides/slide2.xml"/>
  <Relationship Id="rId5" Type="http://schemas.openxmlformats.org/officeDocument/2006/relationships/slide" Target="slides/slide3.xml"/>
  <Relationship Id="rId6" Type="http://schemas.openxmlformats.org/officeDocument/2006/relationships/slide" Target="slides/slide4.xml"/>
  <Relationship Id="rId7" Type="http://schemas.openxmlformats.org/officeDocument/2006/relationships/slide" Target="slides/slide5.xml"/>
  <Relationship Id="rId8" Type="http://schemas.openxmlformats.org/officeDocument/2006/relationships/slide" Target="slides/slide6.xml"/>
  <Relationship Id="rId9" Type="http://schemas.openxmlformats.org/officeDocument/2006/relationships/slide" Target="slides/slide7.xml"/>
  <Relationship Id="rId10" Type="http://schemas.openxmlformats.org/officeDocument/2006/relationships/slide" Target="slides/slide8.xml"/>
  <Relationship Id="rId11" Type="http://schemas.openxmlformats.org/officeDocument/2006/relationships/slide" Target="slides/slide9.xml"/>
  <Relationship Id="rId12" Type="http://schemas.openxmlformats.org/officeDocument/2006/relationships/slide" Target="slides/slide10.xml"/>
  <Relationship Id="rId13" Type="http://schemas.openxmlformats.org/officeDocument/2006/relationships/slide" Target="slides/slide11.xml"/>
  <Relationship Id="rId14" Type="http://schemas.openxmlformats.org/officeDocument/2006/relationships/slide" Target="slides/slide12.xml"/>
  <Relationship Id="rId15" Type="http://schemas.openxmlformats.org/officeDocument/2006/relationships/slide" Target="slides/slide13.xml"/>
  <Relationship Id="rId16" Type="http://schemas.openxmlformats.org/officeDocument/2006/relationships/slide" Target="slides/slide14.xml"/>
  <Relationship Id="rId17" Type="http://schemas.openxmlformats.org/officeDocument/2006/relationships/slide" Target="slides/slide15.xml"/>
  <Relationship Id="rId18" Type="http://schemas.openxmlformats.org/officeDocument/2006/relationships/slide" Target="slides/slide16.xml"/>
  <Relationship Id="rId19" Type="http://schemas.openxmlformats.org/officeDocument/2006/relationships/slide" Target="slides/slide17.xml"/>
  <Relationship Id="rId20" Type="http://schemas.openxmlformats.org/officeDocument/2006/relationships/slide" Target="slides/slide18.xml"/>
  <Relationship Id="rId21" Type="http://schemas.openxmlformats.org/officeDocument/2006/relationships/slide" Target="slides/slide19.xml"/>
  <Relationship Id="rId22" Type="http://schemas.openxmlformats.org/officeDocument/2006/relationships/slide" Target="slides/slide20.xml"/>
  <Relationship Id="rId23" Type="http://schemas.openxmlformats.org/officeDocument/2006/relationships/slide" Target="slides/slide21.xml"/>
  <Relationship Id="rId24" Type="http://schemas.openxmlformats.org/officeDocument/2006/relationships/slide" Target="slides/slide22.xml"/>
  <Relationship Id="rId25" Type="http://schemas.openxmlformats.org/officeDocument/2006/relationships/slide" Target="slides/slide23.xml"/>
  <Relationship Id="rId26" Type="http://schemas.openxmlformats.org/officeDocument/2006/relationships/slide" Target="slides/slide24.xml"/>
  <Relationship Id="rId27" Type="http://schemas.openxmlformats.org/officeDocument/2006/relationships/slide" Target="slides/slide25.xml"/>
  <Relationship Id="rId28" Type="http://schemas.openxmlformats.org/officeDocument/2006/relationships/slide" Target="slides/slide26.xml"/>
  <Relationship Id="rId29" Type="http://schemas.openxmlformats.org/officeDocument/2006/relationships/slide" Target="slides/slide27.xml"/>
  <Relationship Id="rId30" Type="http://schemas.openxmlformats.org/officeDocument/2006/relationships/slide" Target="slides/slide28.xml"/>
  <Relationship Id="rId31" Type="http://schemas.openxmlformats.org/officeDocument/2006/relationships/slide" Target="slides/slide29.xml"/>
  <Relationship Id="rId32" Type="http://schemas.openxmlformats.org/officeDocument/2006/relationships/slide" Target="slides/slide30.xml"/>
  <Relationship Id="rId33" Type="http://schemas.openxmlformats.org/officeDocument/2006/relationships/slide" Target="slides/slide31.xml"/>
  <Relationship Id="rId34" Type="http://schemas.openxmlformats.org/officeDocument/2006/relationships/slide" Target="slides/slide32.xml"/>
  <Relationship Id="rId35" Type="http://schemas.openxmlformats.org/officeDocument/2006/relationships/slide" Target="slides/slide33.xml"/>
  <Relationship Id="rId36" Type="http://schemas.openxmlformats.org/officeDocument/2006/relationships/slide" Target="slides/slide34.xml"/>
  <Relationship Id="rId37" Type="http://schemas.openxmlformats.org/officeDocument/2006/relationships/presProps" Target="presProps.xml"/>
  <Relationship Id="rId38" Type="http://schemas.openxmlformats.org/officeDocument/2006/relationships/viewProps" Target="viewProps.xml"/>
  <Relationship Id="rId39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39735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hyperlink" Target="https://biblesocietyaus.typeform.com/to/hahvZS" TargetMode="Externa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1028700"/>
          <a:ext cx="8229600" cy="4029075"/>
          <a:chOff x="914400" y="1028700"/>
          <a:chExt cx="8229600" cy="4029075"/>
        </a:xfrm>
      </p:grpSpPr>
      <p:sp>
        <p:nvSpPr>
          <p:cNvPr id="1" name=""/>
          <p:cNvSpPr txBox="1"/>
          <p:nvPr/>
        </p:nvSpPr>
        <p:spPr>
          <a:xfrm>
            <a:off x="914400" y="1028700"/>
            <a:ext cx="7315200" cy="1714500"/>
          </a:xfrm>
          <a:prstGeom prst="rect">
            <a:avLst/>
          </a:prstGeom>
          <a:noFill/>
        </p:spPr>
        <p:txBody>
          <a:bodyPr anchor="b" rtlCol="0" bIns="45720" lIns="91440" rIns="91440" tIns="45720">
            <a:spAutoFit/>
          </a:bodyPr>
          <a:lstStyle/>
          <a:p>
            <a:pPr algn="ctr" fontAlgn="b" marL="0" marR="0" indent="0" lvl="0">
              <a:lnSpc>
                <a:spcPct val="100%"/>
              </a:lnSpc>
            </a:pPr>
            <a:r>
              <a:rPr lang="en-US" b="1" sz="6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Itjikilku 21:1-32]]></a:t>
            </a:r>
          </a:p>
        </p:txBody>
      </p:sp>
      <p:sp>
        <p:nvSpPr>
          <p:cNvPr id="2" name=""/>
          <p:cNvSpPr txBox="1"/>
          <p:nvPr/>
        </p:nvSpPr>
        <p:spPr>
          <a:xfrm>
            <a:off x="914400" y="2743200"/>
            <a:ext cx="7315200" cy="1285875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fontAlgn="base" marL="0" marR="0" indent="0" lvl="0">
              <a:lnSpc>
                <a:spcPct val="100%"/>
              </a:lnSpc>
            </a:pPr>
            <a:r>
              <a:rPr lang="en-US" b="1" sz="4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PITJ]]>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4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5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6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7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8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9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0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2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3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4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5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6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7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8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9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0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2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3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4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5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6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7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8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9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0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2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Was this helpful?]]></a:t>
            </a:r>
            <a:br/>
            <a:r>
              <a:rPr lang="en-US" sz="3000" spc="0" u="none">
                <a:solidFill>
                  <a:srgbClr val="000000">
                    <a:alpha val="100.00%"/>
                  </a:srgbClr>
                </a:solidFill>
                <a:latin typeface="Calibri"/>
                <a:hlinkClick r:id="rId2" tooltip="Feedback form"/>
              </a:rPr>
              <a:t><![CDATA[Help us improve with your feedback]]>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eme72">
  <a:themeElements>
    <a:clrScheme name="Theme7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2">
      <a:fillStyleLst>
        <a:solidFill>
          <a:schemeClr val="phClr"/>
        </a:solidFill>
        <a:gradFill rotWithShape="1">
          <a:gsLst>
            <a:gs pos="0%">
              <a:schemeClr val="phClr">
                <a:tint val="50%"/>
                <a:satMod val="300%"/>
              </a:schemeClr>
            </a:gs>
            <a:gs pos="35%">
              <a:schemeClr val="phClr">
                <a:tint val="37%"/>
                <a:satMod val="300%"/>
              </a:schemeClr>
            </a:gs>
            <a:gs pos="100%">
              <a:schemeClr val="phClr">
                <a:tint val="15%"/>
                <a:satMod val="350%"/>
              </a:schemeClr>
            </a:gs>
          </a:gsLst>
          <a:lin ang="16200000" scaled="1"/>
        </a:gradFill>
        <a:gradFill rotWithShape="1">
          <a:gsLst>
            <a:gs pos="0%">
              <a:schemeClr val="phClr">
                <a:shade val="51%"/>
                <a:satMod val="130%"/>
              </a:schemeClr>
            </a:gs>
            <a:gs pos="80%">
              <a:schemeClr val="phClr">
                <a:shade val="93%"/>
                <a:satMod val="130%"/>
              </a:schemeClr>
            </a:gs>
            <a:gs pos="100%">
              <a:schemeClr val="phClr">
                <a:shade val="94%"/>
                <a:satMod val="135%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%"/>
              <a:satMod val="105%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%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%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%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%">
              <a:schemeClr val="phClr">
                <a:tint val="40%"/>
                <a:satMod val="350%"/>
              </a:schemeClr>
            </a:gs>
            <a:gs pos="40%">
              <a:schemeClr val="phClr">
                <a:tint val="45%"/>
                <a:shade val="99%"/>
                <a:satMod val="350%"/>
              </a:schemeClr>
            </a:gs>
            <a:gs pos="100%">
              <a:schemeClr val="phClr">
                <a:shade val="20%"/>
                <a:satMod val="255%"/>
              </a:schemeClr>
            </a:gs>
          </a:gsLst>
          <a:path path="circle">
            <a:fillToRect b="180%" l="50%" r="50%" t="-80%"/>
          </a:path>
        </a:gradFill>
        <a:gradFill rotWithShape="1">
          <a:gsLst>
            <a:gs pos="0%">
              <a:schemeClr val="phClr">
                <a:tint val="80%"/>
                <a:satMod val="300%"/>
              </a:schemeClr>
            </a:gs>
            <a:gs pos="100%">
              <a:schemeClr val="phClr">
                <a:shade val="30%"/>
                <a:satMod val="200%"/>
              </a:schemeClr>
            </a:gs>
          </a:gsLst>
          <a:path path="circle">
            <a:fillToRect b="50%" l="50%" r="50%" t="50%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34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Bible.com.au</dc:creator>
  <cp:lastModifiedBy>Bible.com.au</cp:lastModifiedBy>
  <dcterms:created xsi:type="dcterms:W3CDTF">2026-10-30T17:24:38Z</dcterms:created>
  <dcterms:modified xsi:type="dcterms:W3CDTF">2026-10-30T17:24:38Z</dcterms:modified>
  <dc:title>Bible.com.au: Itjikilku 21:1-32 (PITJ)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