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376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21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2026-06-30T12:09:06Z</dcterms:created>
  <dcterms:modified xsi:type="dcterms:W3CDTF">2026-06-30T12:09:06Z</dcterms:modified>
  <dc:title>Bible.com.au: Itjikilku 21:1-32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