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721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jikilku 20:1-4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ITJ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2026-09-21T01:58:09Z</dcterms:created>
  <dcterms:modified xsi:type="dcterms:W3CDTF">2026-09-21T01:58:09Z</dcterms:modified>
  <dc:title>Bible.com.au: Itjikilku 20:1-49 (PITJ)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