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  <p:sldId id="298" r:id="rId45"/>
    <p:sldId id="299" r:id="rId46"/>
    <p:sldId id="300" r:id="rId47"/>
    <p:sldId id="301" r:id="rId48"/>
    <p:sldId id="302" r:id="rId49"/>
    <p:sldId id="303" r:id="rId50"/>
    <p:sldId id="304" r:id="rId51"/>
    <p:sldId id="305" r:id="rId52"/>
    <p:sldId id="306" r:id="rId5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slide" Target="slides/slide39.xml"/>
  <Relationship Id="rId42" Type="http://schemas.openxmlformats.org/officeDocument/2006/relationships/slide" Target="slides/slide40.xml"/>
  <Relationship Id="rId43" Type="http://schemas.openxmlformats.org/officeDocument/2006/relationships/slide" Target="slides/slide41.xml"/>
  <Relationship Id="rId44" Type="http://schemas.openxmlformats.org/officeDocument/2006/relationships/slide" Target="slides/slide42.xml"/>
  <Relationship Id="rId45" Type="http://schemas.openxmlformats.org/officeDocument/2006/relationships/slide" Target="slides/slide43.xml"/>
  <Relationship Id="rId46" Type="http://schemas.openxmlformats.org/officeDocument/2006/relationships/slide" Target="slides/slide44.xml"/>
  <Relationship Id="rId47" Type="http://schemas.openxmlformats.org/officeDocument/2006/relationships/slide" Target="slides/slide45.xml"/>
  <Relationship Id="rId48" Type="http://schemas.openxmlformats.org/officeDocument/2006/relationships/slide" Target="slides/slide46.xml"/>
  <Relationship Id="rId49" Type="http://schemas.openxmlformats.org/officeDocument/2006/relationships/slide" Target="slides/slide47.xml"/>
  <Relationship Id="rId50" Type="http://schemas.openxmlformats.org/officeDocument/2006/relationships/slide" Target="slides/slide48.xml"/>
  <Relationship Id="rId51" Type="http://schemas.openxmlformats.org/officeDocument/2006/relationships/slide" Target="slides/slide49.xml"/>
  <Relationship Id="rId52" Type="http://schemas.openxmlformats.org/officeDocument/2006/relationships/slide" Target="slides/slide50.xml"/>
  <Relationship Id="rId53" Type="http://schemas.openxmlformats.org/officeDocument/2006/relationships/slide" Target="slides/slide51.xml"/>
  <Relationship Id="rId54" Type="http://schemas.openxmlformats.org/officeDocument/2006/relationships/presProps" Target="presProps.xml"/>
  <Relationship Id="rId55" Type="http://schemas.openxmlformats.org/officeDocument/2006/relationships/viewProps" Target="viewProps.xml"/>
  <Relationship Id="rId5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680111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jikilku 20:1-49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ITJ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0">
  <a:themeElements>
    <a:clrScheme name="Theme4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51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2026-05-24T23:03:58Z</dcterms:created>
  <dcterms:modified xsi:type="dcterms:W3CDTF">2026-05-24T23:03:58Z</dcterms:modified>
  <dc:title>Bible.com.au: Itjikilku 20:1-49 (PITJ)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