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presProps" Target="presProps.xml"/>
  <Relationship Id="rId20" Type="http://schemas.openxmlformats.org/officeDocument/2006/relationships/viewProps" Target="viewProps.xml"/>
  <Relationship Id="rId21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7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jikilku 19:1-14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ITJ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16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2026-10-30T17:24:59Z</dcterms:created>
  <dcterms:modified xsi:type="dcterms:W3CDTF">2026-10-30T17:24:59Z</dcterms:modified>
  <dc:title>Bible.com.au: Itjikilku 19:1-14 (PITJ)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