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0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1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6">
  <a:themeElements>
    <a:clrScheme name="Theme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2026-06-09T23:15:27Z</dcterms:created>
  <dcterms:modified xsi:type="dcterms:W3CDTF">2026-06-09T23:15:27Z</dcterms:modified>
  <dc:title>Bible.com.au: Itjikilku 17:1-24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