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0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16:1-6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2026-11-03T11:18:45Z</dcterms:created>
  <dcterms:modified xsi:type="dcterms:W3CDTF">2026-11-03T11:18:45Z</dcterms:modified>
  <dc:title>Bible.com.au: Itjikilku 16:1-63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