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81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1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2026-09-13T02:00:04Z</dcterms:created>
  <dcterms:modified xsi:type="dcterms:W3CDTF">2026-09-13T02:00:04Z</dcterms:modified>
  <dc:title>Bible.com.au: Itjikilku 14:1-23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