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7370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jikilku 13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TJ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2026-09-18T08:40:14Z</dcterms:created>
  <dcterms:modified xsi:type="dcterms:W3CDTF">2026-09-18T08:40:14Z</dcterms:modified>
  <dc:title>Bible.com.au: Itjikilku 13:1-23 (PITJ)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