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3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8: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Piiṟalu wati kutju iyaṉu Mosenya pulanya Aaronnga aḻṯira ngalya-katinytjaku munu pulala wangkangu, “Wanyu pula Mayatja Godala tjapila ngaṉngi nyanganpa wiyantjaku ngayulanguṟu munu ngayuku aṉangu tjuṯanguṟu kuḻu, kaṉa nyuntumpa aṉangu tjuṯa wantir'iyalku ankula kuka pungkula tiliwakaṟa Godanya ungkunytja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Moselu wangkangu Piiṟala, “Palya, ngayuluṉa Godala tjapilku ngaṉngi tjuṯa wiyantjaku. Palu wanyuṉi tjakultjura nyuntu aṟa kuliṟampa, kaṉa ngayulu nyara palula aṟangka tjapilku nyuntumpa munu nyuntumpa wati mayatja tjuṯaku munu pala Itjipitanya nguraṟa uwankaraku kuḻu, ka Godalu palyalku ngaṉngi tjuṯangku nyuranya munu nyurampa waḻi tjuṯa kuḻu wantikatinytjaku, kaya karu panya Nayilta uṟungka kutju nyina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1 ]]></a:t>
            </a:r>
            <a:r>
              <a:rPr lang="en-US" b="1" sz="3000" spc="0" u="none">
                <a:solidFill>
                  <a:srgbClr val="000000">
                    <a:alpha val="100.00%"/>
                  </a:srgbClr>
                </a:solidFill>
                <a:latin typeface="Calibri"/>
              </a:rPr>
              <a:t><![CDATA[Ka Piiṟalu palula wangkangu, “Godala ngayuku tjapila mungawinki.”Ka Moselu wangkangu, “Palya, mungawinkiṉa palula tjapilku, kaya mulapaṯu ngaṉngi tjuṯangku nyuranya uwankara wantikatiku nyurampa waḻi tjuṯa kuḻu, munuya Nayilta uṟungka kutju nyinaku. Ka nyara palulanguṟu nyuntu nintiringkula kulilku panya nganampa Mayatja Godanya witulya puḻka mulapa nyinanyi, ka kutjupa palu puṟunypa nyinanytja wiya alatjiṯu.” Nyanga alatji Moselu Piiṟala wangkang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nyanga palulanguṟu Aarontu pula Piiṟanya wantikatira anu.Ka mungawinki Moselu Mayatja Godala tjapinu ngaṉngi panya tjuṯaku panya paluṟu iyaṉu wati panya Piiṟala tjanalakut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Godalu kulinu Mosenya munu iluntanu ngaṉngi panya tjuṯa. Kaya uwankara ilura wiyaringu waḻingka, yaatangka, uṟilta munu ngura uwankarangka kuḻ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ya Itjipitanya nguraṟa tjuṯangku ngaṉngi tjuṯa uraṟa uṯuḻuṟa tjunu puḻka mulapa. Ka mapalku uṉaringu ngura uwankarangka munu kura paṉṯing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 mayatja panya Piiṟalu nyangu ngaṉngi tjuṯa ilunyangka munu palulanguṟu paluṟu piṟuku Godala tungunpungu munu Mosela pulala Aaronta kulilwiyangku wantingi, panya alatjirinytjaku Godalu ngaṉmanytju Mosela pulala wangkangu.3. Kiwinyi Tjuṯ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 piṟuku Godalu Mosela wangkangu, “Wangka Aaronta manta pungkunytjaku tjukara panya palula ulpuru pakantjaku, ka ngura uwankarangka Itjipitala winkingka ulpuru puḻka pakaṟa kampa kutjuparira kiwinyiriku.” Ka Moselu wangkangu palumpa kuṯangk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mulapaṯu Aarontu tjukarangka panya manta pungu, ka ngura winkingka ulpuru puḻka pakaṟa kampa kutjuparira kiwinyiringu munu aṉangu, kuka tjuṯa kuḻu tjutuṟa patinu Itjipitala aḻa lipiwanungk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 Piiṟaku ngangkaṟi tjuṯangku witulyatjarangku arkaṟa puṯu palyaningi kiwinyi tjuṯaringkunytjaku. Palu panya Godalu palyantja kutju ngura lipiwanu angaṟa ngaṟang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 Ngaṉngi Tjuṯ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ya wati panya ngangkaṟi tjuṯangku wangkangu Piiṟala, “Godalu witulya puḻkangku nyangatja palyaṉu.” Palu piṟuku Piiṟanya Godala tungunpungu munu Mosela pulala Aaronta kulintja wiyangku wantingi, panya Godalu ngaṉmanytju wangkanytjitja alatjiringu.4. Punpunpa Tjuṯ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piṟuku Mayatja Godalu wangkangu Mosela, “Mungawinki mulapa pakala munu ankula mayatja panya Piiṟanya karu Nayiltakutu ankunyangka wirkaṟa nyawa, munu palula tjakultjura tjukurpa nyanga ngayulu kuwari nyuntula wangkanytja.” Ka Moselu tjukurpa wangkanyangka kulinu munu ankula mayatja panya Piiṟala tjukaṟurungku tjakultjunu nyanga alatji, “Mayatja Godalu ngayunya iyaṉu nyuntulakutu palumpa tjukurpa nyuntula tjakultjunkunytjaku. Alatji paluṟu nyuntunya wangkanyi, ‘Ngayuku aṉangu tjuṯa wantir'iyanma paluṟu tjana ankula ngayunya waḻkuntjak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alu nyuntu wantir'iyantja wiyangku wantinyangkampa ngayulu punpunpa tjuṯa mulapa iyalku nyurampa waḻikutu, kaya paluṟu tjana tjuṯa mulapa nyuntula nyinakatiku munu nyuntumpa wati mayatja tjuṯangka munu aṉangu Itjipitanya nguraṟa uwankarangka kuḻu, ka Itjipitala waḻi tjuṯangka punpunpa tjuṯa tjaalyngaṟaku munu manta kuḻu tjutuṟa patilku punpunpa winki mulat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23 ]]></a:t>
            </a:r>
            <a:r>
              <a:rPr lang="en-US" b="1" sz="3000" spc="0" u="none">
                <a:solidFill>
                  <a:srgbClr val="000000">
                    <a:alpha val="100.00%"/>
                  </a:srgbClr>
                </a:solidFill>
                <a:latin typeface="Calibri"/>
              </a:rPr>
              <a:t><![CDATA[Palu ngayuluṉa ngura panya Katjintakutu punpunpa iyantja wiyangku wantiku, panya ngura nyara palula ngayuku walytja tjuṯa nyinanyi aṉangu panya Israelkunu tjuṯa. Ka tjananya punpunpa tjuṯangku wirkaṟa kaarakantja wiyangku wantiku, munuya nyuntumpa ngurangka kutju wirkankuku nyuntumpa aṉangu tjuṯangka. Mungawinkiṉa nyangatja palyalku, ka nyuntu nyakuku punpunpa mungilyi mulapa nyurampa ngurangka wirkankunyangka manta Itjipitala para-aṟintaṟa, palu ngura nyara ngayuku aṉangu tjuṯa nyinanytjala punpunpa wirkankunytja wiya ngaṟaku. Ka nyanganguṟu nyuntu nintiringkula kulilku panya mulapa ngayulu Mayatja Godanya munu panyaṉa nyuntumpa ngurangka ngaṟanyi.’ ” Alatji Moselu Piiṟala tjakultjunu Godalu panya wangkanytja uwankar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mulapaṯu palulanguṟu Mayatja Godalu punpunpa mungilyi mulapa iyaṉu wangkanytjatjanungku. Kaya kapuṯu winki mulapa Piiṟaku waḻingka tjarpangu, palumpa wati mayatja tjuṯaku waḻingka kuḻu munuya ngura Itjipitala lipiwanu waḻi uwankarangka kuḻuya tjarpang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 Piiṟalu wati kutju iyaṉu Mosenya pulanya Aaronnga piṟuku aḻṯira ngalya-katinytjaku munu wangkangu pulala, “Palyaya ankula kuka pungkula uwa nyurampa God paluṟu nyurampa pukuḻarinytjaku. Palu ngura nyangangkaya palyanma paṯu ankuwiyangk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Palu Moselu wangkangu, “Wiya, tjinguṟu palya wiya nganaṉa alatjingantjaku ngura nyangangka. Panya aṉangu Itjipitanya nguraṟa tjuṯaya alatji palyannyangka nyakula tjinguṟu nganampa miilaralku kuka puluka tjuṯa pungkunyangka. Munuya tjinguṟu nganaṉala wangkaku, ‘Nyaaku nyura puluka tjuṯa punganyi? Wanti, panya kuka paluṟu tjana miḻmiḻpa nganaṉa waḻkuntjaku.’ Nyanga alatjiya nyakula wangkara miilaralku munuya tjinguṟu nganaṉanya mirpaṉarira apungka atuṟa iluntankuk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Palu wanyula ankuku tjiṉṯu maṉkurpa ilytjikutu, munula nyara palula kutju kuka pungkula tiliwakaṟa Mayatja Godanya ungkuku paluṟu nganampa pukuḻarinytjaku, panya nyanga alatjilanya Godalu wangkangu nganaṉa palyantjak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 mayatja Piiṟalu ngapartji palula wangkangu, “Palya ngayulu nyuranya wantir'iyaṉi ankunytjaku, kaya palya ma-pitja munuya kuka pungkula tiliwakaṟa nyurampa Mayatja Godanya ungama ngura nyara ilytjingka. Palu paṯu ankuwiyaya ila nguwanpa ankula nyinama. Palu wanyu kuwari nyanga ngayuku Godala tjapila paluṟu punpunpa tjuṯa wiyantjak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 Moselu wangkangu, “Uwa palya, ngayulu kuwari nyuntunya wantikatira ankula Mayatja Godala tjapini, ka paluṟu mungawinki wiyalku punpunpa tjuṯa. Kaya nyuranya uwankara wantikatiku nyuntumpa wati mayatja tjuṯa, aṉangu Itjipitanya nguraṟa uwankara kuḻu. Ka-puṯa nyuntu palulanguṟu kampa kutjuparira nganaṉanya markulwiyangku wangaṉarangku wantir'iyanma, panya ngaṉmanyitja puṟunmankunytja wiyangku, kala palya ilytjikutu ankula kuka pungkula Mayatja Godanya ungam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Mayatja Godalu piṟuku wangkangu Mosela, “Ara mayatja panya Piiṟalakutu munu palula tjakultjura tjukurpa nyanga ngayulu kuwari nyuntula wangkanytja.” Ka Moselu tjukurpa wangkanyangka kulinu munu ankula mayatja panya Piiṟala tjukaṟurungku tjakultjunu nyanga alatji, “Mayatja Godalu ngayunya iyaṉu nyuntulakutu palumpa tjukurpa nyuntula tjakultjunkunytjaku. Alatji paluṟu nyuntunya wangkanyi, ‘Ngayuku aṉangu tjuṯa wantir'iyanma paluṟu tjana ankula ngayunya waḻkuntjak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Munu wangkara wiyaringkula Moselu Piiṟanya wantikatira anu munu tjapinu Mayatja Godala punpunpa wiyantjak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 Godalu kulinu Moselu tjapinnyangka munu wiyaṉu punpunpa panya tjuṯa. Ka punpunpa panya tjuṯangku Piiṟanya palumpa wati mayatja tjuṯa kuḻu wantikatingu aṉangu Itjipitanya nguraṟa uwankara kuḻu. Ka punpunpa kutju nyinanytja wiya alatjiṯu uwankara ilura wiyaring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a punpunpa tjuṯa ilura wiyaringkunyangka Piiṟanya piṟuku panya palu puṟunypaṯu Godala tungunpungkula aṉangu panya palunya tjananya wantir'iyalwiyangku markuṟa kanyining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alu nyuntu ngayula tungunpungkunyangkaṉa nyuntunya puḻkaṟa tjituṟu-tjituṟunkuku ngaṉngi tjuṯa mulapa iyaṟa nyuntumpa ngurakut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karu uṟu Nayilta ngaṉngi tjuṯa winkiringkuku munuya uṟu wantikatira angalku manta uwankarangka munuya waḻi nyuntumpangka tjarpaku munuya tjarpaku nyuntumpa piitangka kuḻu. Munuya waḻi winkingka nyuntumpa wati mayatja tjuṯaku waḻingka kuḻu tjarpaku, munu Itjipitanya nguraṟa tjuṯaku waḻi uwankarangka. Munuya mai paulpaingka unngu kuḻu tjarpaku munu piti mai kutjalpaingka kuḻ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janaya mungilyiriku mulapa, munuya para-para-waṟarakatiku nyuntula itiwanu itiwanu munu nyuntumpa wati mayatja tjuṯangka kuḻukuḻu, munu aṉangu Itjipitanya nguraṟa kutjupa uwankarangka kuḻu.’ ” Alatji Moselu mayatja panya Piiṟala ankula tjakultjunu Godalu panya wangkanytja uwankar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palulanguṟu Godalu piṟuku wangkangu Mosela, “Aaronnga wangka tjukara panya katuṟa kanyintjaku uṟungka katu. Ka ngaṉngi mungilyi mulapa ngalya-pakalku karu uwankaranguṟu ngura pala Itjipitala manta winkikutu.” Ka Moselu wangkangu Aaront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Aarontu mulapaṯu tjukara katuṟa kanyinu uṟungka katu. Kaya ngaṉngi mungilyi mulapa uṟu uwankaranguṟu ngalya-pakaṉu munuya ngura panya Itjipitala winkingka angaṟa nyinara waṉaning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ya Piiṟaku ngangkaṟi tjuṯangku palu puṟunypaṯu witulyangku palyaṉu uṟunguṟu ngaṉngi tjuṯa pakaṟa uṟilta nyinara waṉinytjaku ngura pala Itjipitala.]]></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2026-06-28T12:01:11Z</dcterms:created>
  <dcterms:modified xsi:type="dcterms:W3CDTF">2026-06-28T12:01:11Z</dcterms:modified>
  <dc:title>Bible.com.au: Exodus 8:1-32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