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iiṟalu tjukaranguṟu liruringkunyangka nyakula wati kutju iyaṉu palumpa ngangkaṟi tjuṯa aḻṯira ngalya-katinytjaku, kaya pitjala tjana ngapartji palu puṟunypaṯu palyaningi tjanampa witulyatjar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waṉingu tjanampa tjukara tjuṯa, ka palu puṟunypaṯu liruringu tjukara panya tjuṯa. Palu Aaronku panya tjukarangku liruringkunytjatjanungku liru panya kutjupa tjuṯa uwankara kuuḻtju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iiṟalu nyakula wantira tungun-tungunpa alatjiṯu nyinangi, panya nyanga alatjirinytjaku Godalu ngaṉmanytju wangkangu. Munu paluṟu kulintja wiyangku wantingu Aaronnga pulanya Mosenya.Kura Tjuṯa Ngura Itjipitala Utiringkunytja – 1. Uṟu Milkaḻiri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iṟuku Godalu wangkangu Mosela, “Mayatja panya Piiṟanya puḻkaṟa tungunpunganyi munu aṉangu Israelkunu tjuṯa wantir'iyantja wiyangku alatjiṯu wanti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yuntu mungawinki tjukara panya palunyatjara ankula paṯanma karu panya Nayilta uṟu kantilytja mayatja panya paluṟu uṟukutu ngalya-pitj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nya nyakulampa tjakultjura tjukurpa ngayulu kuwari nyuntula wangkanytja.”Ka Moselu tjukurpa wangkanyangka kulinu munu ankula mayatja panya Piiṟala tjukaṟurungku tjakultjunu alatji, “Mayatja Godalu, panya aṉangu Iipuṟu tjuṯaku Mayatjangku, ngayunya iyaṉu nyuntulakutu palumpa tjukurpa nyuntula tjakultjunkunytjaku. Alatji paluṟu nyuntunya wangkanyi, ‘Ngayuku aṉangu tjuṯa wantir'iyanma paluṟu tjana ilytjikutu ankula ngayunya waḻkuntjaku. Nyanga alatji panyaṉa nyuntula ngaṉmanytju wangkangu, ka nyuntu ngayula kulilwiyangku wanti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wariṉa nyuntula miṟangka witulya puḻkangku palyaṉi nyuntu nyakula ngayuku nintiringkunytjaku panya ngayulu Mayatja Godanya.’ ” Alatji Moselu mayatja panya Piiṟala tjakultjunu Godalu wangkanytja uwankara. Munu palulanguṟu piṟuku palula wangkangu alatji, “Kuwariṉa uṟu nyanga Nayilnga pungkuku puṉu nyanga tjukarangka, ka uṟu paluṟu kutjuparira milkaḻir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antipina uṟu nyanga Nayilta ngarinytja uwankara iluku. Ka uṟu panya paluṟu kuraringkula paṉṯiku. Ka nyura Itjipitanya nguraṟa tjuṯangku puṯu mina tjikilku karu nyanga Nayiltanguṟ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ayatja Godalu Mosela wangkangu, “Aaronnga wangka, ka paluṟu nyuntumpa panya tjukarangka katuṟa kanyila uṟungka katu, mina uṟu pala Itjipitala ngarinytja uwankara milkaḻirinytjaku, ka karu tjuṯa, tjintjiṟa tjuṯa, tjukuḻa tjuṯa, mina piṯi tjuṯa kuḻu uwankara alatjiṯu milkaḻiriku. Ka ngurangka pitingka tjutiṟa tjunkunytja tjuṯa kuḻu milkaḻiri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Ka Moselu pula Aarontu mulapaṯu palyaṉu Godalu panya wangkanytjitja. Ka Aarontu tjukara panya palunya uṟungka katu wakuṟa pungu uṟu panya Nayilnga Piiṟala miṟangka palumpa wati mayatja tjuṯangka miṟangka kuḻu, ka uṟu uwankara milkaḻiringu. Ka antipina uwankara karu panya Nayilta ilungu. Ka uṟu uwankarangka kura paṉṯingi, kaya karu panya palulanguṟu puṯu mina tjikiningi aṉangu Itjipitanya nguraṟa tjuṯangku, panya uwankara milkaḻi tjiwariwari ngaringi ngura panya Itjipit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yatja Godalu wangkangu Mosela, “Ngayulu panya nyuntunya palyaṉu Godanya puṟunypa mayatja panya Piiṟala wangkanytjaku. Munuṉa nyuntumpa kuṯa Aaronnga tjunu nyuntumpa wangkatjara, paluṟu nyuntumpa tjukurpa Piiṟala wangkanytjaku. Ka nyuntu uwankara ngayulu wangkanytja Aaronta wangka, ka paluṟu ngapartji mayatja panya Piiṟala tjakultjunkuku munu palunya wangkaku aṉangu Israelkunu tjuṯa wantir'iyantjaku palumpa nguranguṟ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Piiṟaku ngangkaṟi tjuṯangku palu puṟunypaṯu palyaṉu uṟu milkaḻirinytjaku. Ka Piiṟalu nyangu palumpa ngangkaṟi tjuṯangku alatji palyannyangka munu piṟuku Mosela pulala Aaronta tungunpungu munu pulala kulintja wiyangku wantingi, panya nyanga alatjirinytjaku Godalu ngaṉmanytju Mosela pulala wangka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yanga palulanguṟu Piiṟalu wantikatira anu ngurakutu panya paluṟu puṯu alatjiṯu mulamularingangi Moselu pula Aarontu palyan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aṉangu Itjipitanya nguraṟa uwankarangku puṯu mina tjikiningi karu panya Nayiltanguṟu. Munuya palulanguṟu karungka itingka kitikiti piṯi kutju kutju tjawaningi mina palya ngurintjikitj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ayatja Godalu karungka uṟu panya milkaḻirinytjaku palyannyangka maḻangka tjiṉṯu 7 ngaṟala wiyarin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ngayuluṉa Piiṟanya tungunpungkunytjaku palyalku, ka paluṟu nyupalila kulintja wiyangku wantiku. Ngayuluṉa witulya puḻkangku palyalku kutjupa kutjupa tjuṯa ngura pala Itjipitala Piiṟalu nya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paluṟu nyupalila kulilwiyangku wantiku. Kaṉa palulanguṟu ngura pala Itjipitanya puḻkaṟa kuralku. Munuṉa ngayulu ngura pala palulanguṟu pakaltjingaṟa katiku ngayuku walytja tjuṯa aṉangu pala Israelkunu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ngayuluṉa witulya puḻkangku kuralku ngura pala Itjipitanya munuṉa ngura pala palulanguṟu Israelkunu tjuṯa pakaltjingalku, kaya Itjipitanya nguraṟa tjuṯangku nintiringkula kulilku panya mulapa ngayuluṉa Mayatja Godanya.” Nyanga alatji Godalu wangkangu Mose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oselu pula Aarontu mulapaṯu palyaṉu Mayatja Godalu panya wangkanytj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ṟu pula Piiṟala wangkanytja aṟangka Mosenya panya wati tjiḻpi nguwanpa nyinangi yiya nampa 80 nyinanytjatjanu. Ka palumpa kuṯa Aaronnga tjiḻpiṯu nyinangi yiya panya nampa 83 nyinanytjatjanu.Puṉu Tjukara Aaron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piṟuku Mayatja Godalu wangkangu Mosela pulala Aaronta, “Nyupali panya Piiṟala wirkankunyangka paluṟu tjinguṟu nyupalila tjapilku kutjupa kutjupa witulyangku palyantjaku paluṟu nyakula mulamularingkunytjikitjangku. Ka Mose, nyuntu alatji tjapinnyangkampa Aaronnga wangka puṉu panya tjukara mantjiṟa mantangka waṉinytjaku Piiṟala kuranyu, ka puṉu panya tjukara paluṟu liruring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languṟu Mosenya pula Aaronnga anu Piiṟalakutu munu pula Godalu panya wangkanytja palyaṉu. Ka Aarontu waṉingu tjukara mantangka Piiṟala kuranyu munu palumpa wati mayatja tjuṯangka miṟangka kuḻu, ka mulapaṯu waṉinyangka liruringu.]]></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2026-09-01T13:16:54Z</dcterms:created>
  <dcterms:modified xsi:type="dcterms:W3CDTF">2026-09-01T13:16:54Z</dcterms:modified>
  <dc:title>Bible.com.au: Exodus 7:1-25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