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635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6: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mulapaṯu Moselu tjanala tjakultjunu uwankara Godalu wangkanytja. Palu kulintja wiyangkuya wantingi, panya kurunpaya uḻiringu waṟka puḻka tjuṯa rawangku palyantjatjanu. Palulanguṟuya Moselu wangkanyangka mulamularingkunytja wiyangku wanting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Ka Mayatja Godalu wangkangu Mosela, “Ankula wangka wati panya Piiṟala Itjipitaku panya mayatjangka paluṟu Israelkunu tjuṯa wantir'iyantjaku, tjana ngura nyangatja wantikatira ankunytj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lu Moselu ngapartji wangkangu alatji, “Wiya, panya Israelkunu tjuṯangkuya ngayula kulilwiyangku wantingi, ka tjinguṟu Piiṟalu kuḻu ngayula kulilwiyangkuṯu wantiku, panya ngayulu puṯu nguwanpa puḻkaṟa wangkap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lu Godalu Mosenya pulanya Aaronnga wituṉu ankula wati panya Piiṟala tjakultjunkunytjaku. Munu paluṟu pulanya puḻkaṟa wituwituṉu aṉangu Israelkunu tjuṯa pakaltjingaṟa katinytjaku ngura panya Itjipitalanguṟu.Nyangatja Moseku Aaronku Pulampa Walytjapiti Ini Tjuṯ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wati panya Israelku katja ngaṉmanyitja ini Rupinnga. Paluṟu katja kutjara kutjara kanyiningi ini nyanganpa – Anukunya, Paalunya, Itjuṟannga, Kaaminya. Kaya wati nyanga palula tjanalanguṟu aṉangu winkiringu tjanampa walytjapit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Rupintu pininu wati ini Tjimiyannga. Ka panya Tjimiyanku katja tjuṯa ini nyanganpa – Tjimuwalnga, Tjaminnga, Uwaatnga, Tjakinnga, Tjawanya, Tjaulnga. Palu Tjaulnga panya minyma Kainannga nguraṟaku. Kaya nyanga palula tjanalanguṟu aṉangu winkiringu tjanampa walytjapit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Tjimiyantu pininu wati ini Levinya. Ka panya Leviku katja mankurpa ini nyanganpa – Kuutjannga, Kawatjanya, Mirarainya. Ka nyanga palula tjanalanguṟu aṉangu ma-tjuṯaringangiṯu tjanampa walytjapiti. Ka wati panya Levinya tjiḻpiringkula yiya nampa 137 nyinanytjatjanu ilung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panya Leviku katja kuranyitjangku Kuutjantu katja kutjara kanyinu ini Lipininya pulanya Tjimainya. Ka nyanga kutjaranguṟu aṉangu ma-tjuṯaringu Leviku panya walytjapit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wati panya Kawatjaku katja tjuṯa ini nyanganpa – Amaṟamanya, Iitjanya, Ipaṟamanya, Utjiyalnga. Ka nyanga palula tjanalanguṟu aṉangu ma-tjuṯaringangiṯu tjanampa walytjapiti. Ka Kawatjanya panya tjiḻpiringkula yiya nampa 133 nyinanytjatjanu ilung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Mirarailu katja kutjara kanyinu ini nyanga pulanya – Maalinya munu Mutjinya. Ka nyanga palula pulalanguṟu aṉangu ma-tjuṯaringangiṯu pulampa walytjapiti. Uwa, nyanga paluṟu tjana uwankara wati panya Leviku walytjapit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Mayatja Godalu wangkangu Mosela, “Nyuntu paṯala kuwaripa munun nyakuku ngayulu palyannyangka wati nyanga Piiṟala. Ngayuluṉa palunya nguḻutjingalku paluṟu wangaṉararingkula ngayuku aṉangu tjuṯa paiṟa iyantjaku tjana mapalku pakaṟa ankunytjaku ngura nyanganguṟu.”Godalu Mosenya Piṟuku Witun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panya Leviku pakaḻingku Amaṟamalu aḻṯingu palumpa mamaku kangkuṟu ini Tjakapitinya. Munu pula katja kutjara kanyinu ini Aaronnga pulanya Mosenya. Ka wati panya Amaṟamanya panya tjiḻpiringkula yiya nampa 137 nyinanytjatjanu ilung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Amaṟamaku maḻanytju Iitjalu katja maṉkurpa kanyinu ini nyanganpa – Kuṟanya, Nipikanya, Tjikiṟinya tjanany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Iitjaku maḻanytju Utjiltu katja maṉkurpa kutjupaṯu kanyinu ini nyanganpa – Mitjailnga, Iltjapanya, Tjitjuṟinya tjanany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Aarontu aḻṯingu kungka ini Ilitjipanya panya wati ini Aminatapaku uṉṯalpa munu wati ini Naatjanku kangkuṟu. Ka Ilitjipalu Aaronku katja tjuṯa kanyinu ini nyanganpa – Natapanya, Apiwunya, Iliyatjanya, Itjamanya tjanany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wati panya Kuṟalu katja maṉkurpa kanyinu ini nyanganpa – Itjiṟanya, Ilkananya, Apiyatjapanya tjananya. Ka wati nyanga palula tjanalanguṟu aṉangu ma-tjuṯaringu ini panya Kuṟakunu tjuṯ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panya Aaronku katjangku Iliyatjalu aḻṯingu wati Putiyalku uṉṯalpa. Ka paluṟu kanyinu katja ini Piniyatjanya.Uwa, ini nyanga paluṟu tjana panya wati ngaṉmanyitja tjuṯa Levikunu tjuṯaku, kaya palula tjanalanguṟu aṉangu winkiringu Leviku walytjapiti tjuṯ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panya Aaronta pulala Mosela Mayatja Godalu wangkangu nyanga alatji, “Nyupali aṉangu Israelkunu tjuṯa ngura nyanga Itjipitalanguṟu pakaltjingala munu tjananya uwankara ma-kati walytjapiti kutjupa walytjapiti kutjup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wati nyanga paluṟu pula panya Itjipitaku mayatjangka Piiṟala wangkangu aṉangu Israelkunu tjuṯa wantir'iyantjaku.Mayatja Godalu Mosenya Pulanya Aaronnga Wangkanytj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29 ]]></a:t>
            </a:r>
            <a:r>
              <a:rPr lang="en-US" b="1" sz="3000" spc="0" u="none">
                <a:solidFill>
                  <a:srgbClr val="000000">
                    <a:alpha val="100.00%"/>
                  </a:srgbClr>
                </a:solidFill>
                <a:latin typeface="Calibri"/>
              </a:rPr>
              <a:t><![CDATA[Munu ngura pala Itjipitala nyinanyangka Mayatja Godalu Mosela wangkangu nyanga alatji, “Ngayuluṉa Mayatja Godanya. Ka nyuntu ankula Itjipitaku mayatjangka wangka Piiṟala uwankara ngayulu panya nyuntula wangkanytj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alu Moselu ngapartji wangkangu, “Wiya, ngayulu palyanyku wangkapai wiya, ka tjinguṟu Piiṟalu ngayunya kulintja wiyangku wanti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 Godalu wangkangu Mosela nyanga alatji, “Ngayuluṉa Mayatja Godany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nya ngaṉmanypaṉa utiringangi Aipuṟamala, Isaacala, Jacobala tjanala God Witulya Puḻkanya. Palu ngayulu palula tjanala tjakultjunkunytja wiyaṯu ini nyanga miḻmiḻpa panya Mayatjany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ayulu panya tjananya kalkuṟa wantingu manta panya Kainannga ungkunytjikitjangku tjana ngura walytjangka nyinanytjaku, panya tjana nyara palula ngaṉmanypa nyinangi ngura walytjatjarangk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ṉa kulinu aṉangu Israelkunu tjuṯa ulanyangka, panya Itjipitanya nguraṟa tjuṯangku tjananya pauntjingaṟa waṟka puḻkangka pakuningi. Kaṉa nyara palulanguṟu kulinu ngayulu panya tjananya kalkuṉu ngura panya Kainannga ungkunytjikitjang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nyuntu ngayuku tjukurpa tjanala wangka aṉangu Israelkunu tjuṯangka nyanga alatji,‘Ngayuluṉa Mayatja Godanya. Ngayulu nyuranya walatjunkuku aṉangu Itjipitanya nguraṟa tjuṯaku rawa waṟkarinytjaku-tawara. Mulapa ngayulu witulya puḻkangku tjananya pikantankuku munuṉa nyuranya wankaṟunku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uṉa ngayulu nyuranya aḻṯiku ngayuku walytja mulararinytjaku munuṉa ngayulu nyurampa God alatjiṯu ngaṟaku. Munu ngayulu alatjiṯu nyuranya Itjipitalanguṟu pakaltjingalku tjanampa rawa waṟkarinytjaku-tawara, ka nyara palulanguṟu nyura nintiringkuku panya ngayulu alatjiṯu nyurampa Mayatja Godany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nya ngayulu walytjangku nyuranya ma-katiku ngura panya ngaṉmanytju ngayulu Aipuṟamanya, Isaacanya, Jacobanya tjananya kalkuntjitjakutu. Munuṉa nyuranya manta nyara palunya ungkuku, ka nyurampariku alatjiṯu. Panya ngayuluṉa Mayatja Godanya.’Uwa, nyuntu tjukurpa nyanga palunya tjanala wangka Israelkunu tjuṯangka.”]]></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2026-05-24T18:28:27Z</dcterms:created>
  <dcterms:modified xsi:type="dcterms:W3CDTF">2026-05-24T18:28:27Z</dcterms:modified>
  <dc:title>Bible.com.au: Exodus 6:1-30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