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Godalu wangkangu, “Tjinguṟu tjana puṯu mulamularingkuku liru panya nyakunytjatjanu, ka nyangatja piṟuku nintila tjanala, kaya nyakula nyanga palulanguṟu mulamularingkuku ngayulu nyuntula wangkanytji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yanga kutjaranguṟu tjinguṟu tjana rawaṯu mulamularingkunytja wiyangku wantinyangkampa piṟuku kutjupa tjanala nintila. Kapi pitingka tairakala karu ini Nayiltanguṟu munu mantangka pupatjura, ka kapi paluṟu milkaḻiriku mantangka pupatjunkuny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Moselu ngapartji Godala wangkangu, “Wiya Mayatja, ngayunya iyantja wiyangku wantima. Ngayulu puḻkaṟa wangkapai wiya tjaa paṟir-paṟirpa puṯu nguwanpa wangkapai, munuṉa kuwari nyanga nyuntula miṟangka ngaṟala ngaṟala puḻkaṟa wangkapairingkunytja wiyaṯu. Ngayulu purkaṟangku kuliṟa wangkapai, palya wiya nguwan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Godalu wangkangu palula, “Nganalu wanyu watiku tjaa palyaṉu? Munu nganalu wanyu aṉangu pina patilpai kulintjaku wiya, munu tjaa patilpai wangkanytjaku wiya. Nganalu wanyu kuṟu aḻalpai nyakunytjaku, munu kuṟu patilpai nyakunytjaku wiya? Panya ngayulu kutjungkuṉa palyal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untu ara munu tjanala wangka! Kaṉa ngayulu nyuntunya alpamilalku munuṉanta nintilku tjanala tjukaṟurungku wangka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oselu tungunpungkula piṟuku wangkangu Godala, “Wiya ngayulu wantinyi. Wanyu wati kutjupa iy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anganguṟu Godanya puṯu wangkara Moseku mirpaṉaringu munu palula wangkangu, “Palu nyuntumpa kuṯampa Aaronnga. Nyara paluṟu panya wati Levikunu munu paluṟu wiṟuṟa puḻkaṟa wangkapai. Kuwari nyanga paluṟu nyuntulakutu pitjanyi, munu nyuntunya nyakula puḻkaṟa pukuḻari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 ngayulu nyupalila tjungu nyinaku munuṉa nyupalila nintilku tjukurpa ngayuku aṉangu tjuṯangka wangkanytjaku. Panya ngayulu nyuntula-waraṟa wangkaku, ka nyuntu ngapartji palula wangka, ka paluṟu nyuntula kuliṟa aṉangu tjuṯangka ngapartji tjakultjunkuku nyuntumpa panya wangka. Ngayulu alatjiṯu nyupalinya uwankara nintilku tjukaṟurungku palya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tjukara nyanganku katima, panya nyuntu puṉu nyanga palula witulyangku palyalku kutjupa kutjupa tjuṯa.” Alatji Mayatja Godalu Mosenya wangkara wituṉu.Mosenya Itjipitalakutu Maḻaku Anku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osenya maḻaku anu Tjitjuṟalakutu palumpa panya waputjukutu. Munu tjapinu palula alatji wangkara, “Palyaṉa ankuku Itjipitalakutu maḻaku ngayuku walytja tjuṯakutu. Mukuringanyiṉa tjananya nyakunytjikitja, tjinguṟuya wankaṯu nyinanyi.”Ka Tjitjaṟulu wangkangu, “Wiya palya, ara! Kaṉa Godala tjapilku nyuntunya aṯunymankuny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lu Mosenya Wituly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nya Mosenya ankunytjikitja kulinnyangka Godalu wangkangu palula, “Maḻaku ara Itjipitalakutu panya nyuntunya iluntankunytjikitja mukuringkunytja tjuṯaya ilura uwankara wiyarin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oselu palumpa kuri katja kutjara tangkiyingka tatitjunu munuya ma-pakaṉu wiluṟaralku Itjipitaku. Ka Mosenya tjina anangi tjukaratjara panya Godalu wangkangu katinytjaku tjukara panya palu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iṟuku Godalu wangkangu Mosela, “Nyuntu Itjipitala maḻaku wirkaṟa maṉkurpa panyatja watarkuriwiyangku kulinma mayatja puḻka Piiṟala miṟangka witulya puḻkatjarangku palyantjikitjangku. Palu ngayulu mayatja panya Piiṟanya unngu wituwitulku Israelkunu tjuṯa wantir'iyantja wiyangku tungun-tunguntu kanyin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nyuntu palulanguṟu Piiṟala tjakultjura tjukurpa nyanga ngayulu kuwari nyuntula wangkanytja alatji, ‘Nyuntu panya nyuntumpa katja ngaṉmanyitjaku puḻkaṟa mukuringkupai, palu puṟunypa ngayulu aṉangu Israelkunu tjuṯaku puḻkaṟa mukuringan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nya ngayulu nyuntula wangkangu tjananya wantir'iyantjaku paluṟu tjana ankula ngayunya waḻkuntjaku, palu nyuntu wantingu tjananya iyantja wiyangku. Palulanguṟuṉa kuwari ngapartji nyuntumpa katja ngaṉmanyitja iluntananyi.’ Uwa, tjukurpa nyanga palunya ngula Piiṟala tjakultju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osenya pula kuriṟara tjitjitjara anangi ngura nyara Itjipitalakutu. Munu pula nguṟurpa ngura kutjupangka ngura tjunu mungaringkunyangka ngarinytjikitjangku. Ka Mayatja Godanya Mosela tjunguringu munu palunya arkaṟa pikantanangi iluntankunytjikitjang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Ka palulanguṟu Moseku miitangku Tjipuṟalu palumpa katja nyiinkarinyangka nyakula palunya ngunytjungkuṯu watinu munu watintjatjanungku mantjiṟa Mosenya tjina pampuṉu wangkara, “Nyuntun ngayuku kuri milkaḻitja.” Alatji paluṟu wangkangu panya katja palumpa watintjatjanungku. Ka pala palulanguṟu Mayatja Godalu Mosenya wantingu iluntankuwiy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yara palula aṟa Mayatja Godalu Moseku kuṯangka Aaronta Itjipitala nyinanyangka wangkangu alatji, “Pakaṟa ara kakaraṟa ilytjikutu munu nyuntumpa maḻanyku ngaparikati.” Ka palulanguṟu wati panya Aaronnga pakaṟa anu munu pula maḻanykira ngaparku tjunguringu puḻi panya puḻkangka Tjaniyala Godaku panya puḻingka. Munu pulanku pukuḻarira ampuṟa nguku kutjara nyunytjuṉ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Moselu kuṯangka tjakultjunangi uwankara Godalu palula wangkanytja puḻi nyara palula, panya palunya wituntja ngura panya Itjipitalakutu. Munu paluṟu tjakultjunangi panya maṉkurpa Godalu palunya nintinu witulya puḻkangku palya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pula tjunguringkula anu ngura panya Itjipitalakutu. Munu pula wirkaṟa wati panya Israelkunu puḻka tjuṯa aḻṯira uṯuḻun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oselu ngapartji wangkangu, “Palu tjinguṟuya wati Israelkunu tjuṯa ngayuku puṯu mulamularingama. Munuya tjinguṟu paluṟu tjana ngayunya kuliṟa wantima munuya wangkaku, ‘Mayatja Godanya nyuntula utiringkunytja wiyaṯu.’ Kaṉa yaaltjiriku tjana ngayunya kuliṟa wantinyangkamp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tjana uṯuḻurinyangka Aarontu tjanala tjakultjunangi Godalu Mosela uwankara wangkanytja. Ka Moselu tjanala miṟangka maṉkurpa panya witulyangku palyaṉu tjana nyakula urulyarantjaku, puṉu panya tjukara liruringkunytja munu maṟa latjaringkunytja munu mina uṟu milkaḻiriny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 wati panya puḻka tjuṯangku nyakula mulamularingu nyanga alatji palyannyangka. Munuya Moselu pula wangkanyangka kuliningi, “Munta-uwa, mulapa Godanya nganampa ninti nyinanyi, munu paluṟu nyanganyi Itjipitanya nguraṟa tjuṯangku nganaṉanya kurannyangka.” Munuya palulanguṟu kuliṟa pukuḻṯu Mayatja Godanya pupakatira waḻkuni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Godalu tjapinu Mosela, “Nyaan maṟangku pala kanyini?”Ka wangkangu, “Nyangatja ngayuku tjuka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Godalu wangkangu, “Mantangka waṉi.” Ka Moselu waṉingu mantangka. Ka panya paluṟu liruringu. Ka Mosenya liru panya nyakula nguḻu ma-wirtjapakaṉ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Godalu wangkangu Mosela, “Wipu witiṟa katula.” Ka Moselu pitjala wipu witiṟa katuṉu, ka liru panya wipu witiṟa kanyinnyangka maḻaku puṉu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Godalu palula wangkangu, “Nyuntu nyanga alatji palyannyangka nyakula tjana mulapa kulilku panya ngayuluṉa Mayatja Godalu nyuntula wangkangu, panya Aipuṟamaku, Isaacaku, Jacobaku tjanampa Godal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iṟuku Godalu Mosela wangkangu, “Maṟanku tjarpatjura mantara unngu.” Ka Moselu maṟa tjunu mantara unngu munu ilaṟa nyangu maṟa latjaringkunytja pika panya piṟanpa tjuṉpa puṟunyp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Godalu piṟuku wangkangu, “Maṟanku maḻakungku tjarpatjura mantara unngu.” Ka Moselu piṟuku maṟa tjarpatjunu munu ilaṟa nyangu maṟa palyaringkunytja pika wiya.]]></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2026-06-28T13:24:25Z</dcterms:created>
  <dcterms:modified xsi:type="dcterms:W3CDTF">2026-06-28T13:24:25Z</dcterms:modified>
  <dc:title>Bible.com.au: Exodus 4:1-31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