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 ]]></a:t>
            </a:r>
            <a:r>
              <a:rPr lang="en-US" b="1" sz="3000" spc="0" u="none">
                <a:solidFill>
                  <a:srgbClr val="000000">
                    <a:alpha val="100.00%"/>
                  </a:srgbClr>
                </a:solidFill>
                <a:latin typeface="Calibri"/>
              </a:rPr>
              <a:t><![CDATA[Ka chapter 39-ta verse 1-nguṟu 31-kutu tjukurpa nyangatja ngaṟanyi, panya wati nintipuka tjuṯangku mantara tjuṯa palyantja wati tjukurtjara tjuṯaku. Ka nyura uti nyangama chapter 28 munu verse 1-nguṟu 43-kutu, panya tjukurpa nyanga paluṟu nyara palula kuḻu ngaṟ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43 ]]></a:t>
            </a:r>
            <a:r>
              <a:rPr lang="en-US" b="1" sz="3000" spc="0" u="none">
                <a:solidFill>
                  <a:srgbClr val="000000">
                    <a:alpha val="100.00%"/>
                  </a:srgbClr>
                </a:solidFill>
                <a:latin typeface="Calibri"/>
              </a:rPr>
              <a:t><![CDATA[Ka chapter 39-ta verse 32-nguṟu 43-kutu tjukurpa nyangatja ngaṟanyi, panya wati nintipuka tjuṯangku kutjupa kutjupa wiṟu tjuṯa palyaṉu Tiinta Miḻmiḻku Godalu wangkanytjitjangka. Munuya palyaṟa wiyaṟa tjana uwankara ngalya-katingu Moselakutu, ka paluṟu nyangangi uwankara palya mulapa ngaṟanytjaku. Munu paluṟu nyangu uwankara tjukaṟurungku palyantja panya Godalu palula wangkanytjitja alatjiṯu tjana palyaṉu. Munu palulanguṟu Moselu Pitjalilnga tjananya palula waṟkaripai uwankara pukuḻmanu, tjukaṟurungku palyannyangka.Ka nyanga palulanguṟu nyuntu tjukurpa maḻatja nyakula kulilku chapter 40, panya Moselu tjana Tiinta Miḻmiḻpa palyaṟa ngaṟatjunku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2026-06-28T13:23:39Z</dcterms:created>
  <dcterms:modified xsi:type="dcterms:W3CDTF">2026-06-28T13:23:39Z</dcterms:modified>
  <dc:title>Bible.com.au: Exodus 39:1-43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