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3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chapter 38-ngka verse 1-nguṟu 31-kutu tjukurpa nyangatja ngaṟanyi, panya ayana kutjupa kutjupa tjuṯanguṟuya palyaningi Tiinta Miḻmiḻpa munu tiinta unngu nyinanytja tjuṯa kuḻu. Wati Pitjaliltu tjana ayana nyanga palula tjanalanguṟu palyaningi gold-nguṟu, tjiilpanguṟu, munu puṟantjinguṟu. Panya Israelkunu tjuṯangku katira ungu Mosenya ayana nyanga palunya tjananya puḻka mulapa Tiinta Miḻmiḻpa palyantjak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2026-07-27T12:51:01Z</dcterms:created>
  <dcterms:modified xsi:type="dcterms:W3CDTF">2026-07-27T12:51:01Z</dcterms:modified>
  <dc:title>Bible.com.au: Exodus 38:1-31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