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9 ]]></a:t>
            </a:r>
            <a:r>
              <a:rPr lang="en-US" b="1" sz="3000" spc="0" u="none">
                <a:solidFill>
                  <a:srgbClr val="000000">
                    <a:alpha val="100.00%"/>
                  </a:srgbClr>
                </a:solidFill>
                <a:latin typeface="Calibri"/>
              </a:rPr>
              <a:t><![CDATA[Palu chapter nyanga palula tjanala tjukurpa nyaa ngaṟanyi, panya Pitjaliltu tjana wati nintipuka tjuṯangku Tiinta Miḻmiḻpa, tiinta unngu nyinanytja tjuṯa kuḻu palyantja, munu mantara wiṟu tjukurtjara tjuṯaku kuḻu palyantja. Palu nganaṉa tjukurpa nyanga palunya tjananya muṯumuṯuṟa nyangangka tjunkunytja wiyangku wantingu panya aṟa nyanganpa aṟa panya ngaṉmanyitja tjuṯa puṟunypa panya nganaṉa tjunu chapter 24-ngka maḻangka. Aṟa nyara paluṟu tjana panya Godalu Mosela wangkanytja kutjupa kutjupa uwankara palyantjaku, ka aṟa nyanga chapter 36-nguṟu 39-kutu panya Pitjaliltu tjana kutjupa kutjupa uwankara palyantja Godalu Mosela wangkanytjitja. Palulanguṟula aṟa nyanganpa piṟuku tjunkunytja wiyangku wantingu, panya aṟa palu puṟunypa tjuṯa ngaṉmanypa ngaṟanyangka nyara chapter 24-ngka maḻangka. Palu nyangangka aṟa kutjupa kutjara ngaṉmanypa ngaṟanytja wiya, kala nyanga palula utiṟa tjun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2026-09-01T13:16:56Z</dcterms:created>
  <dcterms:modified xsi:type="dcterms:W3CDTF">2026-09-01T13:16:56Z</dcterms:modified>
  <dc:title>Bible.com.au: Exodus 37:1-29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