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Moselu wati panya Pitjalilta pulala Awuliyapala wangkangu munu waṟkaripai kutjupa tjuṯangka kuḻu nyanga alatji, “Uwa, Mayatja Godalu nyuranya kutjupa kutjupa tjuṯa nintinu Tiinta Miḻmiḻpa wiṟu mulapa palyantjaku. Ka nyura kuwari Godalu wangkanytjitja uwankara tjukaṟurungku palyantjaku ngaṟanyi.”Israelkunu Tjuṯangku Tjuṯa Mulapa Katira Ung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Moselu Pitjalilnga pulanya Awuliyapanya aḻṯingu wati panya nintipukangku palyalpai kutjupa tjuṯa kuḻu tjana kuḻu pitjala tiinta panya miḻmiḻpa palyantjaku. Kaya uwankara wangaṉara pitjala waṟkari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Israelkunu tjuṯangku kutjupa kutjupa tjuṯa katingu Moselakutu Tiinta Miḻmiḻpa palyantjaku. Ka Pitjaliltu tjana Moselanguṟu mantjiṟa palyaningi tiinta panya palunya. Ka Israelkunu tjuṯangku mungawinki kutjupa mungawinki kutjupa tjana kanyintjatjanungku katira Mosenya ungku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Pitjaliltu tjana waṟkarira nyangangi rawangku katinyangka, munuya Mosenya wangkangu, “Nyawa, aṉangu nyanga tjuṯangkuya tjuṯa mulapa katinyi, palu nyangatja alatjiṯu nganaṉa uwankara palyantjaku, panya Godalu palyantjaku wangkanytji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Moselu wangka iyaṉu aṉangu uwankarakutu tjana kutjupa kutjupa tjuṯa piṟuku Tiinta Miḻmiḻku katira ungkuwiyangku wantinytjaku. Kaya kuliṟa wantingu piṟuku katiwiyang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paluṟu tjana katira tjunkunytja tiinta panya palunya palyantjaku waintaṟa ngaringi tjuṯa mulapa waṟka panya palunya palyaṟa wiyantjaku.Tjukurpa Muṯumuṯu Tjuṯa Chapter 36-nguṟu, 37-nguṟu, 38-nguṟu, 39-nguṟu 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8 ]]></a:t>
            </a:r>
            <a:r>
              <a:rPr lang="en-US" b="1" sz="3000" spc="0" u="none">
                <a:solidFill>
                  <a:srgbClr val="000000">
                    <a:alpha val="100.00%"/>
                  </a:srgbClr>
                </a:solidFill>
                <a:latin typeface="Calibri"/>
              </a:rPr>
              <a:t><![CDATA[Kuwari nyuntu chapter 36-ngka verse 8-nguṟu puṯu nyanganyi nyiri nyangangka panya nganaṉa chapter 36, 37, 38 munu 39 kuḻu Pitjantjatjara walkatjunkunytja wiyaṯu kuwari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2026-06-14T08:21:08Z</dcterms:created>
  <dcterms:modified xsi:type="dcterms:W3CDTF">2026-06-14T08:21:08Z</dcterms:modified>
  <dc:title>Bible.com.au: Exodus 36:1-38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