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osenya tiinta nyara palulakutu ankunyangka aṉangu tjuṯa tiinta tjanampangka tjaangka paṯaṟa ngaṟala nyakupai Mosenya tiinta nyara palula ankula tjarp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nya tiintangka tjarpanyangka maḻangka ngangkaḻi panya waṟa tiintakutu ukalingkula tiinta tjaangka ngaṟapai, ka Mayatja Godalu Mosela wangkapai ngangkaḻi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Israelkunu tjuṯangku ngangkaḻi waṟa tiinta tjaangka ngaṟanyangka nyakula Godanya waḻkulpai palumpa tjanampa tiintanguṟu ngaṟ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yatja Godalu Mosenya ilangku wangkapai panya wati maḻpaṟara wangkapai, palu puṟunypa. Ka palulanguṟu Mosenya maḻaku ankupai ngurakutu. Palu wati panya Tjatjuwanya Moseku panya maḻpa kutju maḻaringkula nyinapai tiinta nyara palula. Wati paluṟu panya yangupala wati ini Nanku katja.Mayatja Godalu Kalkuntja Tjanala Tjungu Pitjalinku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oselu Mayatja Godala wangkangu, “Mulapa nyuntu ngayunya wangkangu Israelkunu tjuṯa manta nyara palulakutu katinytjaku. Palu wangkanytja wiyaṯuṉin ngananya ngayula tjungu iyantjikitjangku. Nyuntu panyaṉin wangkangu nyuntu ngayuku ninti mulapa, munutjun ngayuku pukuḻari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gayuku pukuḻarirampaṉi nintinma nyuntumpa kulintja tjuṯa, kaṉa nyuntumpa nintiriwa munuṉantawi rawangku nyuntunya waṉanma nyuntu ngayuku pukuḻarinytjaku. Panyatja kulinma, panya aṉangu nyanga Israelkunu tjuṯan nyuntu ngurkantanu nyuntumparinytjaku.” Alatji Moselu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ayatja Godalu wangkangu, “Wiya, palya ngayulu nyurala tjungu ankula nyuranya rap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oselu wangkangu, “Nyuntu nganaṉala ankuwiyangku wantirampa nganaṉanya nyanganguṟu iyalwiyangku wanti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yuntu nganaṉala tjungu ankunyangkampa aṉangu ngura kutjupitjangku nyakula kulilku, ‘Mulapa Mayatja Godanya Moseku tjanampa pukuḻarinyi.’ Kala nyuntumpa aṉangu tjuṯa mauṉṯalpa nyinaku kutjupa nguwanpa aṉangu kutjupa tjuṯa puṟunyp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ayatja Godalu Mosela wangkangu, “Uwa palya, ngayulu nyuntu wangkanytjitja palyalku, panya ngayulu nyuntumpa ninti mulapa munuṉa nyuntumpa pukuḻ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Tjananya Wituntja Puḻi Tjaniyanya Wantikat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languṟu Moselu tjapinu, “Wanyuṉi nyuntumpa pitalytji puḻka ninti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ayatjalu wangkangu, “Uwa palya! Ngayuluṉa Mayatja Godanya, munuṉa ngayulu mukuringkula aṉangu kutjupa ngaḻṯunytjungku ngurkantankupai palunya mukulyangku kanyintjikitjangku. Kuwariṉa ngayulu pitalytji puḻka mulapa nyuntula itiwanu ankuku, munuṉatju nyuntu kulintjaku ini miḻmiḻpa wangk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yunpa nyuntula utiringkunytja wiya, panya aṉangungku ngayuku yunpa nyakulampa il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angatja ngura ngayula itingka ngaṟanyi nyuntu waḻungka tatiṟa ngaṟ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yulu pitalytji puḻkatjara nyuntula itiwanu ankula nyuntunya waḻu tjilpirpangka tjarpatjunkuku munuṉa maṟangku nyuntunya angatjun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ṉa nyuntula itiwanu ankula maṟangku angatjunkunytjatjanungku aḻalku, kaṉin palulanguṟulta tjaṉa kutju miṟalku, palu puṯun nyakuku ngayuku yun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Mosela wangkangu, “Nyuntu panya Israelkunu tjuṯa Itjipitalanguṟu pakaltjingaṟa ngalya-katingu. Ka kuwari nyuntu ngura nyangatja wantikatira tjananya ma-kati manta panya ngayulu kalkuntjalakutu. Panya ngayulu Aipuṟamanya, Isaacanya, Jacobanya tjananya manta panya palunya ungkunytjikitjangku kalkuṉu tjanampa walytjapiti maḻatja maḻatj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 angelpa iyalku nyuranya katiṟinkunytjaku. Munuṉa manta nyara palulanguṟu aṉangu nguratja tjuṯa pakaltjingaṟa ma-paiṟa waṉaṟa iyalku, panya wati Kainankunu tjuṯa, Amurkunu tjuṯa, Iitakunu tjuṯa, Piṟitjikunu tjuṯa, Ipakunu tjuṯa, Tjaipukunu tjuṯa kuḻukuḻuṉa uwankara paiṟa i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nta nyara palula nyura mai puḻka pakaltjingalku munu nyura kuka kutjupa kutjupa tjuṯa mulapa kanyilku, panya manta nyara paluṟu wiṟu mulapa. Palu ngayulu nyurala tjungu ankunytja wiya panya nyura rawa ngayula tungunpungkupai. Tjinguṟuṉa nyurala tjungu ankula nyuranya nguṟurpa uwankara iluntaṟa wiy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nyanga palulanguṟu Godalu wangkanyangka kuliṟa aṉangu uwankara puḻkaṟa tjituṟu-tjituṟuringu munuya ulara waṉingi. Munuya palumpa tjanampa liritja, manyirkangka kanyintja munu kutjupa kutjupa uwankara araltjaṟa tjunangi tjituṟu-tjituṟu nyin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Godalu Mosela ngaṉmanytju wangkangu nyanga alatji, “Aṉangu nyanga paluṟu tjana ngayula rawa tungunpungkupai. Kaṉa tjinguṟu tjanala tjungu tjukutjuku ankula tjananya uwankara mapalkungku alatjiṯu iluntara wiyalku ngayula tungupungkunyangka. Ka nyuntu tjananya wangka liritja, manyirkitja, pinatja, kutjupa kutjupa tjuṯa tjana kanyintjatjanungku araltjankunytjaku. Kaṉa palulanguṟulta kulilku, ‘Yaaltjingalkuṉa aṉangu nyanganp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ngura nyara Tjaniyala Israelkunu tjuṯangku mulapaṯu uwankara araltjaṟa tjunu, munuya piṟuku tanpantja wiyangku wantingu.Tiinta Panya Godala Tjunguringkula Kul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Israelkunu tjuṯangku ngura kutjupangka wirkaṟa ngura tjunkunyangka Moselu tiinta katira wiltjalpai palumpa tjanampa ngurangka paṯu nguwanpa. Munu paluṟu tiinta nyara palunya ininu “Godala Tjunguringkula Kulilpai”. Ka kutjupa Godala tjapintjikitja mukuringkula tiinta nyara palulakutu ankupai Godalu wangkanyangka kulintjikitj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Exodus 33:1-23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