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 ]]></a:t>
            </a:r>
            <a:r>
              <a:rPr lang="en-US" b="1" sz="3000" spc="0" u="none">
                <a:solidFill>
                  <a:srgbClr val="000000">
                    <a:alpha val="100.00%"/>
                  </a:srgbClr>
                </a:solidFill>
                <a:latin typeface="Calibri"/>
              </a:rPr>
              <a:t><![CDATA[Ka chapter 31-ta verse 1-nguṟu 11-kutu tjukurpa nyangatja ngaṟanyi, panya Godalu Mosela wangkangu, “Ngayuluṉa ngurkantanu wati ini Uṟiku katja ini Pitjalilnga. Munuṉa palula tjarpatjunu ngayuku kurunpa ka palunya nintinu waṟka uwankara nintipukangku tjukaṟurungku alatjiṯu palyantjaku ngayulu wangkanytjitja uwankara. Munuṉa palu puṟunypaṯu kutjupa ngurkantanu wati ini Iitjamakaku katja ini Awuliyapanya nyanga paluṟu pula tjungu waṟkarinytjaku. Munuṉa wati palyalpai kutjupa tjuṯa kuḻu ngurkantanu palunya pulanya alpamilantjaku, munuṉa palula tjanala nintinu Tiinta Miḻmiḻpa tjukaṟurungku palyantjaku tiinta unngu nyinanytja tjuṯa kuḻu, munu mantara wiṟu tjuṯa kuḻu palyantjaku wati tjukurtjara tjuṯaku. Ngayulu palunya tjananya uwankara puḻkaṟa nintipukaṉu witulyangku palyantjaku uwankara ngayulu wangkanytja.”Ka aṟa nyanga paluṟu ngaṟanyi chapter 35-ngka verse 30-nguṟu munu chapter 36-kutu. Ka nyuntu tjukurpa nyanga palunya nguriṟa nyawa chapter 35-ngka verse 30-nguṟu wati panya nintipuka tjuṯa kulintjiki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8 ]]></a:t>
            </a:r>
            <a:r>
              <a:rPr lang="en-US" b="1" sz="3000" spc="0" u="none">
                <a:solidFill>
                  <a:srgbClr val="000000">
                    <a:alpha val="100.00%"/>
                  </a:srgbClr>
                </a:solidFill>
                <a:latin typeface="Calibri"/>
              </a:rPr>
              <a:t><![CDATA[Ka chapter 31-ta verse 12-nguṟu 18-kutu tjukurpa nyangatja ngaṟanyi, panya Godalu Mosela wangkangu Tjiṟirpi panya Miḻmiḻṯa yaaltji-yaaltjingku kulilkatira tjukaṟuru nyinanytjaku. Ka aṟa nyanga paluṟu ngaṟanyi chapter 35-ngka verse 1-nguṟu 4-kutu, Moselu tjanala ngapartji tjakultjunkunytja Israelkunu tjuṯangka. Ka nyuntu nguriṟa nyawa chapter 35-ngka verse 1-nguṟu, panya Moselu Israelkunu tjuṯangka ngapartji tjakultjunkunytja.Tjukurpa nyanga palunya tjananya uwankara Godalu Mosela wangkara tjakultjunu puḻi panya murpu Tjaniyala. Munu wangkara wiyaringkula Godalu puḻi tjiwa kutjarangka walkatjunu tjukurpa puḻka 10 munu Mosenya u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2026-06-28T12:03:05Z</dcterms:created>
  <dcterms:modified xsi:type="dcterms:W3CDTF">2026-06-28T12:03:05Z</dcterms:modified>
  <dc:title>Bible.com.au: Exodus 31:1-18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