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presProps" Target="presProps.xml"/>
  <Relationship Id="rId11" Type="http://schemas.openxmlformats.org/officeDocument/2006/relationships/viewProps" Target="viewProps.xml"/>
  <Relationship Id="rId1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0 ]]></a:t>
            </a:r>
            <a:r>
              <a:rPr lang="en-US" b="1" sz="3000" spc="0" u="none">
                <a:solidFill>
                  <a:srgbClr val="000000">
                    <a:alpha val="100.00%"/>
                  </a:srgbClr>
                </a:solidFill>
                <a:latin typeface="Calibri"/>
              </a:rPr>
              <a:t><![CDATA[Chapter 30-ngka verse 1-nguṟu 10-kutu tjukurpa nyangatja ngaṟanyi, panya Godalu Mosela wangkangu taipula tjukutjuku wiṟu paṉṯipaiku palyantjaku, pala palula katu kutjupa kutjupa paṉṯi wiṟutjara kampanytjaku. Munu paluṟu wangkangu, “Uti Aarontu yiya kutjupa yiya kutjupa tiṯutjarangku taipula nyanga tjukutjuku milkaḻingka miḻmiḻmanama, panya taipula nyanga paluṟu ngayuku, miḻmiḻpa mulapa.” Ka aṟa nyanga paluṟu ngaṟanyi chapter 37 verse 25-nguṟu 28-kutu, panya taipula tjukutjuku nyanga palunya wati Pitjaliltu tjana palyantja. Tjana tjukaṟurungku palyaṉu Godalu wangkany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6 ]]></a:t>
            </a:r>
            <a:r>
              <a:rPr lang="en-US" b="1" sz="3000" spc="0" u="none">
                <a:solidFill>
                  <a:srgbClr val="000000">
                    <a:alpha val="100.00%"/>
                  </a:srgbClr>
                </a:solidFill>
                <a:latin typeface="Calibri"/>
              </a:rPr>
              <a:t><![CDATA[Ka chapter 30-ngka verse 11-nguṟu 16-kutu tjukurpa nyangatja ngaṟanyi, panya Godalu Mosela alatji wangkangu, “Nyuntu aṉangu Israelkunu tjuṯa kantamilannyangka uti wati tjuṯangku ngayunya kulintjikitjangku mani tjukutjuku nyuntunya ungama. Panya tjana alatji tjukaṟurungku ungkunyangkaṉa tjananya aṯunytju kanyilku kurangka-tawara nyuntu tjananya kantamilannyangka. Ka mani pala palula tjukurtjara tjuṯangku Tiinta Miḻmiḻpa ngayuku wiṟuṟa kanyilku.” Alatji Godalu Mosela tjakultjunu tjanala ngapartji wangkanytjaku Israelkunu tjuṯ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1 ]]></a:t>
            </a:r>
            <a:r>
              <a:rPr lang="en-US" b="1" sz="3000" spc="0" u="none">
                <a:solidFill>
                  <a:srgbClr val="000000">
                    <a:alpha val="100.00%"/>
                  </a:srgbClr>
                </a:solidFill>
                <a:latin typeface="Calibri"/>
              </a:rPr>
              <a:t><![CDATA[Ka chapter 30-ngka verse 17-nguṟu 21-kutu tjukurpa nyangatja ngaṟanyi, panya Godalu Mosela wangkangu piti paltjilpai puḻka palyantjaku ayana ini puṟantjinguṟu. Munu Godalu wangkangu piti maṉa kuḻu palyantjaku pala palula katu piti puḻka nyinatjunkunytjaku. Munu paluṟu wangkangu, “Utiya tjukurtjara tjuṯangku ilunytjaku-tawara piti pala palula manyirka tjina kuḻu minangka paltjinma Tiinta Miḻmiḻṯa tjarpara waṟkarinytjikitjangku munu pitjilpangka kuḻu waṟkarinytjikitjangku.” Ka aṟa nyanga paluṟu ngaṟanyi chapter 38-ngka verse 8-ngka, panya wati Pitjaliltu tjana piti nyanga puḻka maṉa kuḻu ayananguṟu palyan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33 ]]></a:t>
            </a:r>
            <a:r>
              <a:rPr lang="en-US" b="1" sz="3000" spc="0" u="none">
                <a:solidFill>
                  <a:srgbClr val="000000">
                    <a:alpha val="100.00%"/>
                  </a:srgbClr>
                </a:solidFill>
                <a:latin typeface="Calibri"/>
              </a:rPr>
              <a:t><![CDATA[Ka chapter 30-ngka verse 22-nguṟu 33-kutu tjukurpa nyangatja ngaṟanyi, panya Godalu Mosela wangkangu yaaltjingaṟa uwila miḻmiḻpa palyantjaku paṉṯi wiṟutjarangka tjunguṟa. Munu paluṟu Mosela utiṟa wangkangu yaaltjingaṟa uwila pala palula kurpiṟa miḻmiḻmankunytjaku Tiinta Miḻmiḻpa, munu tiinta unngu nyinanytja tjuṯa kuḻu, munu Aaronnga palumpa katja tjuṯa kuḻu kurpiṟa miḻmiḻmankunytjaku Godalu Mosela wangkangu. Munu paluṟu wangkangu, “Uwila pala paluṟu miḻmiḻpa alatjiṯu ngayulu wangkanyangka kutju kurpin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8 ]]></a:t>
            </a:r>
            <a:r>
              <a:rPr lang="en-US" b="1" sz="3000" spc="0" u="none">
                <a:solidFill>
                  <a:srgbClr val="000000">
                    <a:alpha val="100.00%"/>
                  </a:srgbClr>
                </a:solidFill>
                <a:latin typeface="Calibri"/>
              </a:rPr>
              <a:t><![CDATA[Ka chapter 30-ngka verse 34-nguṟu 38-kutu tjukurpa nyangatja ngaṟanyi, panya Godalu Mosela wangkangu yaaltjingaṟa wiṟu paṉṯipai palyantjaku Tiinta Miḻmiḻṯa ngarira paṉṯinytjaku munu kampara kuḻu paṉṯinytjaku. Paluṟu wangkangu, “Wiṟu pala paṉṯipai miḻmiḻpa mulapa ngayulu wangkanyangka kutju palyantjaku.” Ka aṟa nyanga paluṟu ngaṟanyi chapter 37-ta verse 29-ngka, panya wati Pitjaliltu tjana uwila panya miḻmiḻpa munu wiṟu paṉṯipai miḻmiḻpa kuḻu tjukaṟurungku palyantja, Godalu wangka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2026-06-28T12:03:06Z</dcterms:created>
  <dcterms:modified xsi:type="dcterms:W3CDTF">2026-06-28T12:03:06Z</dcterms:modified>
  <dc:title>Bible.com.au: Exodus 30:1-38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