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languṟuṉa kuwari ilkaṟinguṟu pitjangu tjananya pakaltjingaṟa katinytjikitja ngura nyara palulanguṟu. Munuṉa tjananya kuranyurira katiṟinkuku ngura wiṟukutu aḻa lipikutu mai puḻkatjarangka nyinanytjaku. Palu ngura nyara palulawanu panya aṉangu kutjupa kutjupa tjuṯa kuwari nyinara waṉaṉi, aṉangu nyanganpa – Kainankunu tjuṯa, Iitakunu tjuṯa, Amurkunu tjuṯa, Piṟitjikunu tjuṯa, Ipakunu tjuṯa, munu Tjaipukunu tjuṯa kuḻu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ngayulu kulinu Israelkunu tjuṯangku ngayula ulara ngatjinnyangka, munuṉa mulapa nyangangi Itjipitanya nguraṟa tjuṯangku tjananya puḻkaṟa waṟkamilaṟa paku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languṟuṉa kuwari nyuntunya wituṉi mayatja panya Piiṟalakutu ankunytjaku. Ka nyuntu ara munu ngayuku aṉangu tjuṯa Itjipitalanguṟu pakaltjingaṟa ngalya-kati.” Alatji Mayatja Godalu Mose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ṟu ngapartji wangkangu, “Nyaakuṉin ngayunya wituṉi? Panya ngayulu wati tjukutjuku mayatja wiya. Yaaltjingaṟaṉa mayatja puḻkangka ankula wangkaku? Munuṉa yaaltjingaṟa nyanga Israelkunu tjuṯa Itjipitalanguṟu pakaltjing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palula wangkangu, “Ngayuluṉa nyuntula tjungu ankuku. Ka mulapa nyuntu aṉangu tjuṯa Itjipitalanguṟu pakaltjingaṟa ngura nyangakutu ngalya-katiku, munu nyura ngayunya puḻi nyanga palula tjungungku waḻkulku. Kan nyanga palulakutu maḻaku wirkaṟa kulilku, ‘Munta-uwa, mulapa panya ngayunya Godalu wangkangu puḻi nyanga palula wirkaṟa palunya waḻkuntjak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japinu Godala, “Tjinguṟu ngayulu ankuku Israelkunu tjuṯakutu munuṉa tjanala wangkaku, ‘Nyurampa mama tjuṯangku panya Godanya waḻkuningi, kaṉi God panya paluṟu ngayunya wangkara wituṉu nyuralakutu nyuranya ngura nyanga palulanguṟu katinytjaku.’ Kaya nyangatja kuliṟa tjinguṟu tjana ngayunya tjapilku, ‘Ini ngananya wanyu God paluṟu?’ Kaṉa yaaltji wanyu wangkaku tjan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Godalu wangkangu Mosela, “Ngayuluṉa panya paluṟu ngayulu alatjiṯu Tiṯutjara Nyinapainya. Ka nyuntu aṉangu Israelkunu tjuṯakutu ankulampa nyanga alatji tjakultjura tjanala, ‘Mayatja panya Tiṯutjara Nyinapailuṉi wituṟa iyaṉu nyura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unu piṟuku tjanala alatji wangka, ‘Paluṟu panya Mayatja Godanya nyurampa tjamu kami ngaṉmanyitja tjuṯaku munu panya Aipuṟamaku, Isaacaku, Jacobaku God kuḻu. God panya paluṟuṉi wituṉu nyuralakutu, ini panya paluṟu panya Mayatja Godalu. Ka nyura ngayunya alatji waḻkunma Mayatjanya.’ Alatji tjanala tjakultjura.“Uwa, ankula wati Israelkunu puḻka tjuṯa aḻṯira uṯuḻura, munu tjanala tjakultjura ngayulu nyuntula utiringkunytja munu tjanala wangka panya ngayulu nyuntula wangkanytja. Munu piṟuku tjanala wangka alatji, ‘Mayatja Godalu panya nyuranya nyangangi Itjipitanya nguraṟa tjuṯangku rawangku puḻkaṟa waṟkamilaṟa pakunnyangka munu pungkunyangk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nyuranya rawangku kurantjaku-tawara ngura nyara Itjipitalanguṟu pakaltjingalku, munuṉa nyuranya ngura panya wiṟu mularkutu katiku mai puḻkangka pukuḻpa nyinanytjaku. Palu ngura nyara palulawanu panya aṉangu kutjupa kutjupa tjuṯa kuwari nyinara waṉaṉi, aṉangu nyanganpa – Kainankunu tjuṯa, Iitakunu tjuṯa, Amurkunu tjuṯa, Piṟitjikunu tjuṯa, Ipakunu tjuṯa, munu Tjaipukunu tjuṯa 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atji tjanala tjakultjura wati puḻka tjuṯangka, kaya nyuntula kulilku nyuntu wangkanyangka. Ka palulanguṟu nyuntu palula tjanala tjunguringkula Itjipitaku mayatjakutu ara Piiṟalakutu, munuya palula wangka nyanga alatji, ‘Mayatja Godanya nganaṉala utiringu panya Iipuṟu tjuṯaku God, munu panya paluṟu mukuringanyi nganaṉa uwankara ilytjikutu ankunytjaku tjiṉṯu maṉkurpa, kala ngura palula kuka pungkula tiliwakaṟa palunya ungkuku nganampa Godanya paluṟu nganampa pukuḻarinytjaku. Palyala ankuku?’ Alatji nyura palula wangka Itjipitaku mayatj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osenya Aḻṯ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gayulu nintingku kulini panya mayatja nyara paluṟu nyuranya wantir'iyantja wiyangku wantiku. Palu ngayuku witulya puḻkangku kutju palunya kampa kutjupankuku nyuranya wantir'iya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yulu kampa kutjupa palyalku Itjipitanya nguraṟa tjuṯaku munuṉa kutjupa kutjupa tjuṯa witulya puḻkangku palyalku ngura nyara palula tjana nyakula ngayuku nguḻuringkunytjaku, ka nyanga alatji palyannyangka nyakula mayatja panya Piiṟalu nyuranya wantir'iya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tjananya Itjipitanya nguraṟa tjuṯa kurunpa kampa kutjupankuku tjana wangaṉararingkula nyuranya kutjupa kutjupa tjuṯa ungkunytjaku wiṟu tjuṯa nyura maṟalpa ankunytjaku-taw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inyma Iipuṟu kutju-kutjungku minyma Itjipitanya nguraṟa tjuṯangka ngatjilku. Kaya ungkuku mantara tjuṯa munu liringka miṉangka tjunkupai tjuṯa kuḻu panya gold-nguṟu tjiilpanguṟu palyantja wiṟu mulapa, munuya kutjupa kutjupa wiṟu tjuṯa kuḻu nyuranya ungkuku. Ka nyanganpa uwankara nyura katjangka uṉṯalta tanpalku munu nyura mantara panya wiṟu tjuṯangka tjarpara ankuku. Alatji nyura ma-katiku Itjipitalanguṟu tjanampa panya wiṟu kutjupa kutjupa uwankara.” Alatji Godalu Mosela wangk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wati panya palumpa waputjuku Tjitjuṟaku tjiipi nanikuta tjuṯa aṯunymankupai. Wati Tjitjuṟanya panya tjukurtjara nyinangi aṉangu panya Mitiyannga nguraṟa tjuṯaku. Ka tjiṟirpi kutjupa Moselu kuka panya palunya tjananya ilytjingka katiṟinangi munu paluṟu tjananya parari katingu pilangka munkarakutu. Munu wirkanu puḻi waṟa ini Tjaniyala. Puḻi nyanga paluṟu panya miḻmiḻpa God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 Mayatja Godaku angelpa utiringu Mosela, ka paluṟu nyangu puṉu puḻkuṉpa tilingaṟanyangka. Ka waṟu tili puḻka pakaningi puṉunguṟu, palu puṉu nyara palunya kampara wiyantja wiya wankaṯu ngaṟ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oselu nyakula kuliningi, “Ai! Yaaltji-yaaltji puṉu kutju alatjiṯu rawa tilingaṟanyi kampara wiyaringkunytja wiya? Wanyu kaṉa ila ara puṉu nyanga ayinayini nyaku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yatja Godalu nyangu Mosenya puṉu nyakunytjikitja ngalya-ilaringkunyangka munu parka panya tilitjaranguṟu palula wangkangu, “Mose! Mose!”Ka paluṟu wangkangu, “Uwa, kuliniṉan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Godalu wangkangu, “Piṟuku ngalya-paḻtjuntja wiya. Manta miḻmiḻpa nyangatja nyanga nyuntu ngaṟanytjanya, kanku tjinatja pala aral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yuluṉa God nyuntumpa mamaku, munu Aipuṟamaku, Isaacaku, Jacobaku kuḻu.” Ka Mosenya kuliṟa puḻkaṟa nguḻuringu mununku kuṟungka maṟa angatjunu Godanya nyakunytjaku-taw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Godalu wangkangu palula, “Ngayulu nyangu tjananya ngayuku panya aṉangu tjuṯa, panya tjana pika puḻkatjara pungkunytja pungkunytja. Panya Itjipitanya nguraṟa tjuṯangku tjananya rawangku pungkula waṟkamilaṟa pakuṉi. Kaṉa tjananya kulinu puḻkaṟa kaar-kaararira ulara ngatjinnyangka ngayulu tjananya wankaṟunkunytjaku, munuṉa kuliṟa tjanampa ngaḻṯuring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2026-06-28T13:23:12Z</dcterms:created>
  <dcterms:modified xsi:type="dcterms:W3CDTF">2026-06-28T13:23:12Z</dcterms:modified>
  <dc:title>Bible.com.au: Exodus 3:1-22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