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03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mpa katja tjuṯa katira tjata wiṟu tjuṯangka tjarpatj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alula tjanala kuḻu puṯuru puṟunypa katangka tanpala. Munu palulanguṟu tjananya kultu kutju kutju piltangka karpila. Nyanga alatjingaṟa nyuntu Aaronnga tjananya palyala tjana tjukurtjararingkula ngayuku waṟka palyantjaku. Kaya Aarontu tjana palumpa katja tjuṯangku munu palumpa tjanampakunu maḻatja maḻatja tjuṯangku kuḻu tjukurtjara nyinara ngayuku palyalkatiku rawangku alatji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ulanguṟu puluka panya nyiṯayira kuḻunypa ngalya-kati Tiinta Miḻmiḻpakutu munu tiintangka kuranyu ngaṟatjura, ka uti Aarontu munu palumpa katja tjuṯangku kuḻu maṟa tjunama puluka panya palula kat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languṟu maṟa tjunkunyangka puluka panya palunya iluntanama ngayula miṟangka tiinta pala miḻmiḻṯa kuran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uluka palulanguṟu milkaḻi pitingka mantjiṟa kati pitjilpa panya kuka tiliwakalpailakutu munu maṟangku tairakaṟa tjura pitjilpa mulyangka, panya mulya kutjara kutjarangka yuṟuwilya puṟunypa ngaṟanyi, ka milkaḻingka yuṟuwilya palunya tjananya nyiṯila. Munu palulanguṟu pitjilpa palula tjaṟu milkaḻi pupatjuṟa uwankara wiy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palulanguṟu kuka panya puluka tjuni aḻaṟa tjuninguṟu muturka mantjila munu alu, kapulitja kutjara kuḻu mantjila munu pitjilpa panya palula tjunkula tiliwakala kampara mulururi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puluka aṉangu winki miṟi tjuni kuḻu katira ngurangka paṯu uṟilta tilila kampara mulururinytjaku. Nyanga alatjingala ngayulu nyakula tjananya kura tjuṯa palyantjitjanguṟu kalypangku pungkuwiyangku wanti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lulanguṟu kuka tjiipi nyiṯayira kutju ngalya-kati, kaya uti Aarontu munu palumpa katja tjuṯangku kuḻu maṟa tjunama tjiipi panya palula kat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lulanguṟu tjana maṟa tjunkunyangka tjiipi panya palunya iluntanama munu milkaḻi mantjiṟa pitjilpa panya kuka tiliwakalpainya kantilypa kampa kutjara kurpila munu piṟuku kampa kutjupa kutjara palu puṟunypaṯu kurpi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languṟu tjiipi palunya kaṯaṟa muṯun-muṯunmara munu unngutja uwankara mantjiṟa paltjila munu tjunta kutjara kuḻu paltjiṟa muṯun-muṯunpa kutjupa tjuṯangka katuku tjura katangka tju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aronnga Palumpa Katja Tjuṯa Kuḻu Tjukurtjara Tjunku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palulanguṟu uwankara tiliwakala pitjilpa panyangka. Nyanga alatjingaṟaṉi uwa ngayunya kulintjikitjangku, ka waṟungka kutjantjitjangku paṉṯi wiṟungku ngayunya pukuḻmanan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languṟu tjiipi panya nyiṯayira kutjupa ngalya-kati, kaya uti Aarontu munu palumpa katja tjuṯangku kuḻu palu puṟunytjuṯu maṟa tjunama tjiipi panya palula kat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tjana maṟa kuka panya palula tjunkunyangka tjiipi palunya iluntanama munu milkaḻi mantjiṟa tjaraṟa Aaronta tjanala pina wakungka tjura, maṟa wakunguṟu maṟa mamangka tjura, munu tjina wakunguṟu tjina mamangka kuḻu tjura. Munu milkaḻi panya tjara kutjupa pitjilpa kuka tiliwakalpainya kantilypa kampa kutjara kurpila munu piṟuku kampa kutjupa kutjara palu puṟunypaṯu kurpi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languṟu milkaḻi panya pitjilpangka ngarinytjitja tjara mantjila munu uwila miḻmiḻmankupai kuḻu mantjiṟa milkaḻi palula tjunguṟa Aaronnga kurpila palumpa mantara aṉangitja kuḻu, munu palu puṟunypaṯu kurpila palumpa katja tjuṯa munu palumpa tjanampa mantara kuḻu. Kaya nyara palulanguṟu Aaronnga tjana miḻmiḻariku palumpa tjanampa mantara kuḻ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languṟu tjiipi kaṉpi kaṯaṟa tjura, kaṉpi wiputja kuḻu, munu muturka tjunitja, alu, kapulitja kutjara kuḻu mantjiṟa tjura munu tjunta angkaḻitja wakunguṟu kuḻu palyaṟa tju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iti ukiṟinguṟu palyantjitjanguṟu mai panya nyuma maṉkurpa mantjila kutju yiitja wiyatja, kutjupa kaika uwilangka tjunguṟa pauntjitja, munu kutjupa nyuma upa-upa. Mai nyanganpa panya Godanya ungkunytja Tiinta Miḻmiḻṯa unngu taipulangka ngari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mai nyanga maṉkurpa mantjiṟa kukangka panya tjungula. Munu palulanguṟu mai kuka kuḻu Aaronta munu palumpa katja tjuṯangka maṟangka tjura, kaya uti ngayula miṟangka maṟa uritjinganma ngayunya kulintjikitjangku, kaṉa nyakula pukuḻari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la maḻangka tjanalanguṟu mai mantjiṟa katira tjura pitjilpa panya palula kuka tjara kutjupangka tjungu kampara mulururinytjaku, kaṉa kampanyangka paṉṯiṟa pukuḻariku. Uwa, nyanga alatjiṉiya waṟungka palyaṟa ungama ngayunya kulintjikitja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kuka tjiipi palunya iltjanpa piḻpiritja maṟangku mantjiṟa ngayula miṟangka uritjingala ngayunya kulintjikitjangku. Ka palulanguṟu kuka nyanga piḻpiritja nyuntumpariku ngalkunytjaku.” Alatji Godalu Mosela wangkangu.Munu palulanguṟu piṟuku wangka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ti tjukurtjara miḻmiḻmankunytja aṟangka kuka tjiipi nyiṯayiranguṟu tjunta wakutja, piḻpiritja kuḻu mantjiṟa miḻmiḻmaṟa mauṉṯalpa tjura tjukurtjara tjuṯaku tjana ngalku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alu Mosela alatji wangkangu, “Nyanga alatji nyuntu Aaronnga munu palumpa katja tjuṯa miḻmiḻmara tjana tjukurtjara nyinara ngayuku palyantjaku. Ngaṉmanytju puluka nyiṯayira kuḻunypa munu tjiipi nyiṯayira kutjara kuḻu ngurkantaṟa mantjila pikatjara wiya, purtjutja wiya, wiṟuly-wiṟulypa wiṟu mulap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Israelkunu tjuṯangka wangka nyanga alatjingaṟa kuka ngayulakutu katinytjatjanungku tjukurtjara tjuṯa ungkunytjaku kuka iltjanpa piḻpiritja, tjunta wakunguṟu kuḻu. Panya tjana alatjingaṟa ungkula ngayunya kuḻu waintaṟa unganyi, kaṉa pukuḻarin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Ka ngula Aaronnga ilunyangka palumpa katja kutju palumpa mamaku aṟangka nyinaku munu mantara panya wiṟu tjuṯa Aarontu kanyintja paluṟu ngapartji tjukurtjara puḻkaringkula tjarpaku. Ka katja nyanga paluṟu Aaronku aṟangka nyinara uti mantara nyanga palunya tjananya tjiṟirpi 7 tjarpara kanyinma. Panya paluṟu tjukurtjara puḻka nyinara Tiinta Miḻmiḻṯa tjarpara ngayuku waṟka palyalku, ngayula miṟangka. Ka ngula Aaronku katja ilunyangka palu puṟunypaṯu katja palumpa tjukurtjara puḻkaringkuku mamaku aṟangka, ka piṟuku palu puṟunypa ngaṟakatiku maḻatja maḻatja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kuka panya tjiipi nyiṯayira palunya Aaronnga panya miḻmiḻmankunytjikitjangku mantjintja katira ngura miḻmiḻṯa mina waṟungka kutjala ngalku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 kuka nyanga palunya kutjaṟa Aaronnga tjananya uwa mai panya nyuma kuḻu kaikangka tjungu, tiinta miḻmiḻṯa tjaangka ngalkuny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tiya Aarontu tjana kutju kuka nyanga palunya ngalkunma maingka panya tjungu, panya kuka nyanga paluṟu ilunytjitjanguṟu ngayulu tjananya kalypangku pungkuwiyangku wantingu tjana kura tjuṯa palyantjitjanguṟu, kaya miḻmiḻarira tjukurtjararingu ngayuku waṟka palyantjikitja. Pala palulanguṟuya uti tjukurtjara tjuṯangku kutju ngalkunma kuka nyanga miḻmiḻpa palunya mai panyangka tju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tjinguṟu kuka munu mai panya nyuma tjara ngalkunytja wiyangku wantinyangka mungawinkiringkula ngarinyangka nyakula tilinma kampara mulururinytjaku ngalkunytjaku wiya, panya kuka munu mai nyanga palunya tjananya ngaṉmanytju miḻmiḻmaṉ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wa, Aaronnga palumpa katja tjuṯa kuḻu miḻmiḻmankunytjikitjangku alatjinganma panya uwankara ngayulu nyuntunya wangkanytjitjangka, munu tjiṉṯu 7 palyalkati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 tjiṉṯu kutjupa tjiṉṯu kutjupa puluka nyiṯayira kuḻunypa pungkula palyanma ngayulu nyakula tjananya kura tjuṯa palyantjitjanguṟu kalypangku pungkuwiyangku wantinytjaku. Alatji palyaṟan nyuntu pitjilpa panya kuka tiliwakalpainya kura wiya ngaṟanytjaku palyaṉi. Munu palulanguṟu uwilangka kurpila pitjilpa panya palunya miḻmiḻmankunytjikitjang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 nyanga palunya rawangku palyalkatima tjiṟirpi 7 pitjilpa nyara paluṟu miḻmiḻpa alatjiṯu ngaṟanytjaku. Ka tjinguṟu aṉangu kutjupangku pitjilpa palunya pampuṟampa nyara palulanguṟu paluṟu kuḻu miḻmiḻariku.Tjiṉṯu Kutjupa Tjiṉṯu Kutjupa Godanya Ungkunytja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39 ]]></a:t>
            </a:r>
            <a:r>
              <a:rPr lang="en-US" b="1" sz="3000" spc="0" u="none">
                <a:solidFill>
                  <a:srgbClr val="000000">
                    <a:alpha val="100.00%"/>
                  </a:srgbClr>
                </a:solidFill>
                <a:latin typeface="Calibri"/>
              </a:rPr>
              <a:t><![CDATA[“Tjiṉṯu kutjupa tjiṉṯu kutjupa tiṯutjarangku tjiipi kuḻunypa kutjara pitjilpakutu kati pungkula tjunkunytjikitjangku, tjiipi kutju mungawinkiku, munu kutjupa mungartji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mai wiita mantjiṟa rungkaṟa uḻu wiṟu mulapa palyala munu uḻu nyanga palulanguṟu mai nyuma wiṟu tjuṯa paula pilytja tjuṯa yiitjatjara wiya, munu kutjupa uwilangka tjunguṟa paula kaika tjuṯa, munu piṟuku kutjupa paula mai nyuma upa-upa tjuṯa munu mai upa palunya tjananya uwilangka nyiṯil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jiipi kuranyitjangka tjungula wiitanguṟu rungkaṟa uḻu wiṟu palyantja munu uwilangka waliwaliṟa pitjilpangka tjunkula tiliwakala. Munu waina kuḻu walpayaṯanguṟu pupatjura ngayunya ungkunytjikitjang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 mungartji tjiipi maḻatjangka palu puṟunypaṯu tjunguṟa pitjilpangka tjunkula tiliwakala. Kaṉa kampanyangka paṉṯi wiṟu paṉṯiṟa pukuḻari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Uwa, nyura uti tjiṉṯu kutjupa tjiṉṯu kutjupa ngayula miṟangka tiṯutjarangku nyanga alatji palyalkatima Tiinta Miḻmiḻṯa kuranyu nyurampa walytjapiti maḻatja maḻatjangku kuḻu. Kaṉa nyara palula ngayulu nyurala Israelkunu tjuṯangka tjunguringkula wangkaku, munuṉa ngayulu pitalytji puḻkangku ngura nyara palunya irnyaṟa miḻmiḻmanku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atjiṉa ngayulu tiinta palunya munu pitjilpa kuḻu miḻmiḻmankuku, munuṉa Aaronnga palumpa katja tjuṯa kuḻu miḻmiḻmaṟa tjunkuku tjukurtjararingkula ngayuku waṟka palyantja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ṉa ngayulu aṉangu Israelkunu tjuṯangka tjungu nyinaku tjanampa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ya tjana kulilku panya ngayuluṉa Mayatja God tjanampa panya ngayulu alatjiṯuṉa tjananya Itjipitalanguṟu pakaltjingaṟa katingu palula tjanala tjungu nyinanytjikitjangku. Alatjiya tjana ngayunya kulilku, panya ngayuluṉa Mayatja God tjanampa.”Tjukurpa Muṯumuṯu Tjuṯa Chapter 30-nguṟu Munu 31-nguṟuKuwari nyuntu chapter 29 nyakunytjatjanungku chapter 30 munu 31 puṯu nyanganyi panya chapter nyanga palunya pulanya nganaṉa Pitjantjatjara walkatjunkunytja wiyaṯu kuwaripa. Palu chapter 30-ngka munu 31-ta tjukurpa nyaa ngaṟanyi, panya Godalu Mosela puḻi ini Tjaniyala katu tjukurpa kutjupa kutjupa tjuṯa wangkanytja. Paluṟu panya Mosela wangkangi yaaltjingaṟa tjukaṟurungku tiinta panya miḻmiḻpa palyantjaku, tiinta unngu nyinanytja kutjupa kutjupa tjuṯa kuḻu palyantjaku. Palu nganaṉa tjukurpa nyanga palunya pulanya, chapter 30 munu 31, muṯumuṯuṟa panya palula aṟangka tjunu tjukutjuku tjukutjuku nyuntu nyakula kulintjaku tjukurpa nyaa puṟunypa ngaṟanyi chapter nyanga palula pulal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palulanguṟu mai nyanga palunya tjananya piti ukiṟinguṟu palyantjitjangka tjunkula kuka panya pulukangka munu tjiipi nyiṯayira kutjarangka kuḻu tjunguṟa ngalya-kati Tiinta Miḻmiḻpakut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Aaronnga palumpa katja tjuṯa kuḻu ngalya-kati Tiinta Miḻmiḻpa tjaakutu, munu tjananya minangka paltji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mantara panya wiṟu tjuṯa mantjiṟa Aaronnga tjarpatjura. Mantara panya piṟanpa tiṟitja waṟa puṟunytja miṉatjara-waraṟangka tjarpatjura, munu palulanguṟu tiṟitja kutjupa miṉa wiyangka muṉnguwanungku kanyilpaingka katu tjarpatjura. Munu palulanguṟu kaṟilitjangka katu tjarpatjura panya muṯumuṯu tjuntawanungku kanyilpaingka, munu piḻpiritja apu 12-tjara walka wiṟutjara piḻpirta waṟaly-waṟalytjura. Munu pilta walka wiṟutjarangka kultu karpi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mukaṯa piṟanpa katangka tanpaṟa ayana ringki-ringki gold-nguṟu palyantja mukaṯangka tjura. Ayana ringki pala palula panya walka nyanga alatji ngaṟanyi,Miḻmiḻmankunytja Mayatja Godaku Palya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languṟu uwila panya miḻmiḻmankupai palula katangka tjutila palunya miḻmiḻmankunytjikitjangku.]]></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2026-05-25T18:34:52Z</dcterms:created>
  <dcterms:modified xsi:type="dcterms:W3CDTF">2026-05-25T18:34:52Z</dcterms:modified>
  <dc:title>Bible.com.au: Exodus 29:1-46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