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3 ]]></a:t>
            </a:r>
            <a:r>
              <a:rPr lang="en-US" b="1" sz="3000" spc="0" u="none">
                <a:solidFill>
                  <a:srgbClr val="000000">
                    <a:alpha val="100.00%"/>
                  </a:srgbClr>
                </a:solidFill>
                <a:latin typeface="Calibri"/>
              </a:rPr>
              <a:t><![CDATA[Ka chapter 28-ngka tjukurpa nyangatja ngaṟanyi, panya Godalu Mosela wangkangu mantara wiṟu mulapa palyantjaku Aarontu tjana palumpa katja tjuṯangku tjukurtjararingkula tjarpara kanyintjaku. Alatji palyantjaku Godalu Mosela wangkangu, mantara piṟanpa tiṟitja miṉatjara tjaḻpawanungku kanyilpai, munu kutjupa tiṟitja puluwana miṉa wiya munnguwanungku kanyilpai muṯumuṯu nguwanpa, munu kutjupa muṯumuṯu tjuntawanungku kanyilpai palyala, munu piḻpiritja palyala apu panya kalka puṟunypa 12-tjara walka wiṟutjara munu apu kutju kutjungka ini kutju kutju walkatjura Jacobaku katja tjuṯa ini 12 panya. Munu piḻpiritja nyanga palunya piḻpirta tanpaṟa waṟaly-waṟalytjura. Munu palu puṟunypaṯu mukaṯa katatja piṟanpa palyala munu ayana ringki-ringki gold-nguṟu palyantja mukaṯangka tjura ngalyangka kanyilpai. Munu ayana ringki pala palula walkatjura nyanga alatji,Miḻmiḻmankunytja Mayatja Godaku Palyantjaku.Munu pilta walka wiṟutjara kuḻu palyala kultu karpilpai. Munu mantara unngu kanyilpai kuḻu palyala paṉṯatja angatjunkunytjaku. Nyanganpa uwankara Godalu Mosela wangkanytja alatji palyantjaku Aarontu tjana tjukurtjararingkula tjarpara kanyintjaku, tiinta panya miḻmiḻṯa tjarpara Godaku palyantjikitjangku. Ka aṟa nyanga paluṟu ngaṟanyi chapter 39-ngka verse 1-nguṟu 31-kutu, panya wati Pitjaliltu tjana mantara nyanga palunya tjananya uwankara palyantja Aaronku tjanampa palumpa katja tjuṯaku kuḻu. Paluṟu tjana tjukaṟurungku palyaṉu Godalu wangkanytjitja alatjiṯu.Ka nyanga palulanguṟu nyura nyakuku chapter 29 panya ngaṟanyi nyiri nyangangka. Ka tjukurpa nyaa ngaṟanyi chapter nyangangka, panya Godalu Mosela wangkangu yaaltjingaṟa Aaronnga tjananya palumpa katja tjuṯa tjukurtjara tjunkunytjaku.Ka nyura chapter pala 29 nyakula waṉaṟa wiyaringkula palulanguṟu chapter maḻatja kutjara nampa 30 munu 31 kuḻu puṯu nyakuku panya nganaṉa Pitjanytjatjara walkatjunkunytja wiya kuwaripa. Palu nganaṉa tjukurpa nyanga palunya pulanya muṯumuṯuṟa aṟangka tjunu tjukutjuku tjukutjuku nyura nyakula kulintjaku tjukurpa nyaa puṟunypa ngaṟanyi chapter nyanga palula pulala 30-ngka munu 31-n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2026-06-28T13:24:55Z</dcterms:created>
  <dcterms:modified xsi:type="dcterms:W3CDTF">2026-06-28T13:24:55Z</dcterms:modified>
  <dc:title>Bible.com.au: Exodus 28:1-43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