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03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1-nguṟu 8-kutu tjukurpa nyangatja ngaṟanyi, panya Godalu Mosela wangkangu pitjilpa puḻka taipula puṟunypa palyantjaku pala palula katu kuka pungkula tiliwakaṟa Godanya ungkunytjikitjangku. Ka aṟa nyanga paluṟu ngaṟanyi chapter 38-ngka verse 1-nguṟu 7-kutu, wati panya Pitjaliltu tjana pitjilpa nyanga palunya tjukaṟurungku palyantja Godalu wangkanytjitja alatjiṯ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9-nguṟu 19-kutu tjukurpa nyangatja ngaṟanyi, panya Godalu Mosela wangkangu piintji palyantjaku Tiinta Miḻmiḻṯa para-ngaṟala aṟintankunytjaku. Paluṟu wangkangu yaaltjingaṟa puṉu tjuṯa palyantjaku munu ayana waṟa tjuṯa tjiilpanguṟu palyantjaku panya puṉu katu para-ngarira waṉantjaku munu piṟuku wangkangu mantara waṟa tjuṯa palyantjaku panya piintjingka waṟaly-waṟalyngaṟala waṉantjaku. Ka aṟa nyanga paluṟu ngaṟanyi chapter 38-ngka verse 9-nguṟu 20-kutu, panya wati Pitjaliltu tjana piintji nyanga palunya palyantja tiinta panya miḻmiḻṯa para-ngaṟala aṟintankunytjak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20-nguṟu 21-kutu tjukurpa muṯumuṯu ngaṟanyi, panya Godalu Mosela wangkangu yaaltjingaṟa lampa panya gold-nguṟu palyantja munga waṟa tili winki kanyintjaku tiṯutjara munga kutjupa munga kutjup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2026-07-04T17:53:19Z</dcterms:created>
  <dcterms:modified xsi:type="dcterms:W3CDTF">2026-07-04T17:53:19Z</dcterms:modified>
  <dc:title>Bible.com.au: Exodus 27:1-21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