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4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7 ]]></a:t>
            </a:r>
            <a:r>
              <a:rPr lang="en-US" b="1" sz="3000" spc="0" u="none">
                <a:solidFill>
                  <a:srgbClr val="000000">
                    <a:alpha val="100.00%"/>
                  </a:srgbClr>
                </a:solidFill>
                <a:latin typeface="Calibri"/>
              </a:rPr>
              <a:t><![CDATA[Ka chapter 26-ngka verse 1-nguṟu 37-kutu tjukurpa nyangatja ngaṟanyi, panya Godalu Mosela wangkangu Tiinta Miḻmiḻpa panyatja palyantjaku panya tjarpara Godala tjunguringkula palunya kulintjaku. Godalu purkaṟangku utiṟa tjakultjunangi Mosela munu wangkangu mantara waṟa tjuṯa palyantjaku tiinta unngu waṟaly-waṟalyngaṟanytjaku, munu tiinta katuwanungku ngampaḻtjunkupai kutjara kuḻu palyantjaku kutju unngutja, kutju katutja. Munu paluṟu utiṟa tjakultjunu yaaltjingaṟa tiintaku puṉu puḻka tjuṯa kuḻu palyantjaku. Munu paluṟu wangkangu tiinta unngu mantara waṟa nguṟurpa waṟaly-waṟalytjunkunytjaku ruuma kutjara ngaṟanytjaku. Munu Godalu wangkangu, “Ruuma pala tjaatja miḻmiḻpa ngaṟanyi aṉangu tjukurtjara tjuṯaku, palu ruuma nyara munkaritja miḻmiḻpa alatjiṯu Pakutja Kalkuntjitjaku ngura.” Ka aṟa nyanga paluṟu ngaṟanyi chapter 36-ngka verse 8-nguṟu 38-kutu, panya Pitjaliltu tjana nintipuka tjuṯangku Tiinta nyanga Miḻmiḻpa pal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2026-07-05T19:12:04Z</dcterms:created>
  <dcterms:modified xsi:type="dcterms:W3CDTF">2026-07-05T19:12:04Z</dcterms:modified>
  <dc:title>Bible.com.au: Exodus 26:1-37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