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653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5: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hapter 25-ngka verse 1-nguṟu 9-kutu tjukurpa nyangatja ngaṟanyi, panya Godalu Mosela wangkangu Israelkunu tjuṯangka tjakultjunkunytjaku tjana kutjupa kutjupa wiṟu tjuṯa kanyintjatjanungku katira palunya ungkunytjaku palula tjanalanguṟu tiinta panya miḻmiḻpa palyantjaku munu unngu nyinanytja tjuṯa kuḻu palyantjaku, mantara tjukurtjara tjuṯaku kuḻu palyantjaku. Munu paluṟu Mosenya wangkangu Israelkunu kutjupa tjuṯangka wangkanytjaku tiinta panya miḻmiḻpa Godaku tjukaṟurungku palyantjaku, munu paluṟu wangkangu, “Ngayulu wangkanyangka uwankara alatjiṯu palyala.” Ka nyura maḻangka nyawa chapter 35-ngka verse 4-nguṟu 9-kutu Moselu aṟa nyangatja ngapartji tjakultjunkunytja Israelkunu tjuṯangka. Munuya piṟuku nyawa chapter 35-ngka verse 20-nguṟu 29-kutu aṟa panya Israelkunu tjuṯangku wangaṉarangku kutjupa kutjupa tjuṯa kanyintjatjanungku katira Godanya ungkunytja palumpa Tiinta Miḻmiḻ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22 ]]></a:t>
            </a:r>
            <a:r>
              <a:rPr lang="en-US" b="1" sz="3000" spc="0" u="none">
                <a:solidFill>
                  <a:srgbClr val="000000">
                    <a:alpha val="100.00%"/>
                  </a:srgbClr>
                </a:solidFill>
                <a:latin typeface="Calibri"/>
              </a:rPr>
              <a:t><![CDATA[Ka chapter 25-ngka verse 10-nguṟu 22-kutu tjukurpa nyangatja ngaṟanyi, panya Godalu Mosenya wangkangu Pakutja Kalkuntjitja palyantjaku, panya pakutja nyanga palula tjiwa panya kutjara tjukurpa puḻka 10-tjara tjarpatjunkunytjaku. Godalu utiṟa tjakultjunu Mosenya yaaltjingaṟa pakutja palunya palyantjaku munu piṟuku wangkangu pakutja liitangka katu angelpa nyaḻpitjara kutjara kampa kutjara palyantjaku. Paluṟu wangkangu, “Nyaḻpi pala lipi kutjara liitangka katu anga-ngaṟanytjaku palyala, panya nyara palula liitangka katu angelpa kutjarangka nguṟurpa ngayulu nyuntula tjunguringkuku munuṉanta wangkaku nyuntu Israelkunu tjuṯangka ngapartji tjakultjunkunytjaku tjana kuliṟa ngayula wangaṉarangku kulintjaku.” Ka aṟa nyanga paluṟu ngaṟanyi chapter 37-ta verse 1-nguṟu 9-kutu, panya Pakutja Kalkuntjitja palyantja. Pakutja palunya wati ini Pitjaliltu tjana palyaṉu tjukaṟurungku Moselu tjanala tjakultjunkunyangka Godalu wangka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30 ]]></a:t>
            </a:r>
            <a:r>
              <a:rPr lang="en-US" b="1" sz="3000" spc="0" u="none">
                <a:solidFill>
                  <a:srgbClr val="000000">
                    <a:alpha val="100.00%"/>
                  </a:srgbClr>
                </a:solidFill>
                <a:latin typeface="Calibri"/>
              </a:rPr>
              <a:t><![CDATA[Ka chapter 25-ngka verse 23-nguṟu 30-kutu tjukurpa nyangatja ngaṟanyi, panya Godalu Mosenya wangkangu taipula palyantjaku mai panya Godanya ungkunytjitja palula katu tjunkunytjaku. Munu Godalu wangkangu taipula pala palula mai miḻmiḻpa palumpa tiṯutjarangku tjunkukatinytjaku mungawinki kutjupa mungawinki kutjupa. Ka aṟa nyanga paluṟu ngaṟanyi chapter 37-ta verse 10-nguṟu 16-kutu panya taipula palunya palyantja. Taipula palunya panya wati Pitjaliltu tjana palyaṉu tjukaṟurungku Moselu tjanala wangkanyangka Godalu wangka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40 ]]></a:t>
            </a:r>
            <a:r>
              <a:rPr lang="en-US" b="1" sz="3000" spc="0" u="none">
                <a:solidFill>
                  <a:srgbClr val="000000">
                    <a:alpha val="100.00%"/>
                  </a:srgbClr>
                </a:solidFill>
                <a:latin typeface="Calibri"/>
              </a:rPr>
              <a:t><![CDATA[Ka chapter 25-ngka verse 31-nguṟu 40-kutu tjukurpa nyangatja ngaṟanyi, panya Godalu Mosela wangkangu lampa uwilitja apu gold-nguṟu palyantjaku Tiinta Miḻmiḻpa unngu irnyaṟa ngaṟanytjaku. Godalu purkaṟangku utiṟa tjakultjunu Mosela kuliṟa tjukaṟurungku palyantjaku. Ka aṟa nyanga paluṟu ngaṟanyi chapter 37-ta verse 17-nguṟu 24-kutu, panya lampa palunya tjukaṟurungku palyantja wati Pitjaliltu tj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2026-05-30T13:51:17Z</dcterms:created>
  <dcterms:modified xsi:type="dcterms:W3CDTF">2026-05-30T13:51:17Z</dcterms:modified>
  <dc:title>Bible.com.au: Exodus 25:1-40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