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97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3: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jinguṟu wati kurangku nyuntunya mani ungkuku kuutpangka ngaṟala mayatja panya ngurkantankupailu ngunti kurantjaku tjukaṟurungku-palku wangkara. Palu alatji mani ngunti ungkunyangka wantima alatjiṯu tjukaṟurungku kutju wangkanytjikitjangku. Panya mani nyanga paluṟu nyuntumpa kulintja kuralku, ka nyuntu manikitjangku tjukaṟurungku-palku wangkaku munu aṉangu panya palyanyku nyinapainya kuranmankuku mayatja ngurkantankupailu ngunti mulapa-palku ngurkantankunytja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yura uti aṉangu malikitja tjuṯa kuralwiyangku palyanyku kanyinma. Panya nyura ninti, panya ngaṉmanypa nyura kuḻu ngura Itjipitala malikitja nyinangi.”Tjiṉṯu Nampa 7 Munu Yiya Nampa 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 nyura uti yiya 6 ngaṟanyangka manta nyurampa ngaṯiṟa runyuṟa uṉinypa tjuṯa tjarpatjura waṉanma mai puḻka pakaltjingantjikitjangku. Munuya mai pakaṟa kuṟuringkunyangka uran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unuya palulanguṟu yiya panya 6 ngaṟala wiyaringkunyangka maḻangka yiya panya 7-ta uṉinypa mai piṟuku pakaltjingalwiyangku wantima manta panya yiya kutju uḻṯu ngarira pakuwiyaringkunytjaku. Ka nyura uti mai kutjupa kutjupa tjuṯa walytja pakannyangka nyakula uralwiyangku wantima aṉangu ngaḻṯutjara tjuṯangku pitjala uraṟa ngalkunytjaku, inuṟa tjuṯangku kuḻukuḻu. Munuya palu puṟunypaṯu mantjintjaku wantima mai kiṟipitji, munu mai alipa kuḻ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unu nyura uti tjiṟirpi 6 kutju waṟkarima munu palula maḻangka tjiṟirpi 7-ta waṟkariwiyangku wantira pakuwiyaringama, ka nyurampa aṉangu waṟkaripai tjuṯa kuḻu uti waṟka wiya nyinara pakuwiyaringama, munu nyurampa puluka, tangkiyi tjuṯa kuḻu. Ka aṉangu malikitja tjuṯa kuḻu uti nyurala tjungu nyinara pakuwiyaringama tjiṟirpi panya 7-t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Uwa, wangaṉarangkuya kulinma uwankara ngayulu Mayatja Godalu nyurala wangkanytja. Munuya wantima god kutjupangka tjapilwiyangku, munuya ini palunya tjananya wangkawiyangku alatjiṯu wantima.”Inma Puḻka Maṉkurp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Ka nyura uti yiya kutjupa yiya kutjupa inma puḻka maṉkurpa palyanma tiṯutjarangku ngayunya waḻkuntjikitjangku.”1. Inma Ini “Mai Piltjany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Piṟa panya ini Apipala nyura uti inma panya ini ‘Mai Piltjanya’ palyanma panya piṟa nyanga palula nyura Itjipitanya wantikatingu, ka panyaṉa inma nyanga palunya palyantjaku nyurala ngaṉmanytju wangkangu. Kaya panya puṟunypaṯu palyanma munuya mai pilytja kutju ngalkunma yiitjatjara wantira inma nyanga paluṟu ngaṟanyangka tjiṉṯu panya 7 ngaṟala wiyaringkunytjaku. Munuya ngayunya waḻkuntjikitja maṟalpa pitjawiyangku kuka katima ngayunya ungkunytjikitjangku.”2. Inma Ini “Mai Urantjany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unu nyura uti inma puḻka kutjupa palyanma kuḻingka nyurampa mai wiita kuṟuringkunyangka urantjikitjangku inma ini ‘Mai Urantjanya.’ Munuya mai uraṟa ngaṉmanytju urantjitja-waraṟa ngayunya ungama, panya ngayuluṉa nyurampa mai uwankara pakaltjingaṉu.”3. Inma Ini “Wiltjanya”“Munu palulanguṟu kuḻingka maḻangka nyura uti piṟuku inma puḻka kutjupa ini ‘Wiltjanya’ palyanma, panya nyura mai kiṟipitji kuṟu, munu mai panya kutjupa tjuṯa puṉungka kuṟuringkula ngaṟanytja kuḻu urantjatjanungk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Uwa, yiya kutjupa yiya kutjupa wati uwankarangku uti mankuraṟa tjunguringama inma nyanga maṉkurpa palyaṟa ngayunya Mayatja Godanya waḻkuntjikitj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jukaṟurungku Wangkanytjak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unu nyura uti kuka pungkulampa mai yiitjatjarangka tjunguṟa ngayunya ungkuwiyangku wantima munu mai pilytjangka kutju tjunguṟa ungama. Munuya kuka pungkulampa kaṉpi uwankara kukanguṟu kaṯala munu tjiṉṯu nyara palulaṯu waṟungku tiliwakala uwankara wiyaringkunytjak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 panya nyura kuḻi kutjupa kuḻi kutjupa mai wiita nyurampa kuṟuringkunyangka uralpai. Palu uti nyura mai ngaṉmanytju urantja tjuṯa katima Mayatja Godaku waḻikutu, munu palulanguṟu maḻa urantja tjuṯa kutju nyurampa ngurakutu katima.“Munuya nanikuta kuḻunypa ngunytjunguṟu ipi uṟu mantjiṟa kuka panya kuḻunypa palunya ipi uṟungka kutjantja wiyangku wantima alatjiṯu.”Godalu Israelkunu Tjuṯa Kalkuṟa Wangkanytj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ulilaya! Ngayulu angelpa iyalku nyura ankunyangka kuranyurira nyuranya aṯunymaṟa katiṟinkunytjaku ngura panya ngayulu ngaṉmanytju nyurampa palyantjitjakut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 nyura uti angelpa nyanga palula wangaṉarangku kulinma tungunpungkuwiyangku panya ngayuluṉa palunya wituṟa iyaṉu tjakulpa nyuralakutu. Kaya paluṟu wangkanyangka kuliṟa wantinytja wiyangku wangaṉarangku kulinma, panya nyura palula tungunpungkula wantinyangkampa angelpa paluṟu nyurampa puḻkaṟa mirpaṉariku munu nyura wantinytjanguṟu watarkuriwiyangku rawangku kulil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Paluṟu nyurala tjakultjunkuku uwankara ngayulu palula wangkanytja, ka nyura wangaṉarangku kuliṟa tjukaṟurungku palyannyangka ngayulu ngalkilarira nyurampa mirpaṉtju tjuṯa pikangku pungkuk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 ngayuku angeltu nyurala kuranyurira nyuranya katiṟinkuku manta panya palulakutu, panya manta nyara palulawanu aṉangu kutjupa kutjupa kuwari ma-nyinara waṉaṉi ngura tjuṯangka, aṉangu panya Amurkunu tjuṯa, Iitakunu tjuṯa, Piṟitjikunu tjuṯa, Kainankunu tjuṯa, Ipakunu tjuṯa, munu Tjaipukunu tjuṯa kuḻu. Kaṉa nyara palunya tjananya ngayulu pungkula wiyalk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a nyura uti tjanampa god tjuṯa pupakatira waḻkulwiyangku wantima munuya tjanampa inmaku nintiringkuwiyangku kuḻu wantima munu tjananya arkantja wiyangku wantima alatjiṯu. Munuya tjanampa god panya puṉunguṟu palyantja tjuṯa kaṯantaṟa minya-minyanma, munu palu puṟunypaṯu tjanampa apu panya waṟa miḻmiḻpa tjuṯa kuḻu punkatjingaṟa kaṯantaṟa wiyanm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unuya ngayunya kutju waḻkunma nyurampa Mayatja Godanya, kaṉa ngayulu nyuranya pukuḻmaṟa ungkuku mai puḻka mina puḻka kuḻu, munuṉa aṉangu kutjupa pikatjara ngarinyangka palyaṟungulku alatjiṯu, ka pika uwankara wiyaringkuk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a nyura ngura nyara palula nyinara minyma uwankarangku tjitji iṯi wiṟu kanyilku, ka iṯi uwankara tjuningka unngu ilunytja wiya wanka alatjiṯu wirkankuku. Ka minyma kutjupa iṯi wiya nyinanytja wiya uwankarangku alatjiṯuya iṯi kanyilku, ka tjitji uwankara puḻkaringkula rawa mulapa nyinaku munuya tjiḻpiringkula pamparingkula kutju iluku.]]></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Kaṉa ngayulu aṉangu panya manta nyara palula ngaṉmanypa nyinanytja tjuṯa nyurampa nguḻu-nguḻu nyinanytjaku palyalku. Ka nyura palula tjanalakutu ma-wirkankunyangka nyakula paluṟu tjana puṯu kuli-kulilku munuya puḻkaṟa nguḻuringkula wirtjapakalku nyuralanguṟ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lilaya! Nyura uti tjukurpa ngunti ngunti para-tjakultjunkunytja wiyangku wantima. Tjinguṟu watingku mulapa kura palyaṉu, kaya palunya alpamilaṟa ngunti wangkanytjikitjangku kulintja wiyangku wantim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gayuluṉa iḻiḻpa puṟunypa tjuṯa nyurala kuranyu iyalku aṉangu panya Ipakunu tjuṯakutu munu Kainankunu tjuṯakutu munu Iitakunu tjuṯakutu kuḻu, kaya paluṟu tjana nyakula nguḻu wirtjapakalku munuya ngura nyara palunya wantikatiku.]]></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alu ngayuluṉa tjananya mapalkungku yiya kutjungka nguḻutjingaṟa pakaltjingantja wiyangku wantinyi. Tjinguṟu ngayulu tjananya mapalkungku pakaltjingannyangkampa ngura paluṟu uḻṯu ngaṟaku aṉangu wiyangka, ka kuka inuṟa tjuṯa mularariku munuya manta angaṟa nyinaku pikaṯi tjuṯa, ka nyura puṯu nguwanpa tjananya nguḻutjingalku.]]></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Palu ngayulu tjananya purkaṟangku pakaltjingalku nyura aṉangu ma-tjuṯa mulararinytjaku paṯaṟa. Ka palulanguṟu nyura tjuṯa mulararira manta pala palula lipiwanu nyinaku ngura winkingk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gayulu kuwari manta puḻka nyuranya unganyi, panya uḻpaṟira uṟu ini Tjitin-tjitinnga ngaṟanyi, ka nyurampa manta ngaṟaku nyara palulanguṟu alinytjaralku karu uṟu ini Yupuṟaitilakutu. Ka panya kakaraṟa uṟu puḻka ini Mititu-ṟaniyanya ngaṟanyi, ka nyurampa manta ngaṟaku uṟu nyara palulanguṟu wiluṟaralku pilakutu. Nyanga alatjiṉa nyuranya unganyi manta puḻka munuṉa nyuranya puḻkaṟa witulyankuku aṉangu panya palula nyinapai tjuṯa pikangku pungkula ma-pakaltjingantjaku.]]></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Ka nyura uti tjanala munu tjanampa god tjuṯangka kuḻu kalypantaṟa wangkanytja wiyangku wantima.]]></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unuya nyurampa ngurangka nyinanytjaku-tawara tjananya paiṟa iyanma. Panya tjana tjinguṟu nyurampa ngurangka nyinarampa nyuranya mukumukulku tjanampa god tjuṯa waḻkuntjaku, ka nyura ngayunya kulintja wiyaringkuku munu watarkuriku.”Alatji Godalu tjukurpa tjuṯa Mosela tjakultjunu aṉangu Israelkunu tjuṯangka ngapartji wangkanytjaku.]]></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nuya aṉangu tjuṯangku kura palyannyangka nyakulampa tjanala tjunguringkunytja wiyangku wantira palyanyku nyinama. Tjinguṟuya aṉangu tjuṯangku kuutpangka ngaṟala wati ngurkantankupaingka ngunti tjakultjunanyi, ka tjana nyuntunya palu puṟunypaṯu ngunti wangkanytjaku wituwitunnyangka kuliṟa wantima munu nyuntu walytjangku kulintja kutju tjukaṟurungku tjakultjunam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jinguṟuya wati mani wiyatjara ngaḻṯutjara kura palyannyangka witiṟa kuutpakutu katiku mayatjangku ngurkantankunytjaku. Ka wati panya mayatja ngurkantankupailu uti palunya ngunti mani wiyatjaraku ngaḻṯuringkula wantiwiyangku tjukaṟurungku ngurkantanama kura palyantjitjanguṟ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jinguṟu aṉangu kutjupa nyuntumpa rawa kuraringkupai nyinanyi. Ka nyuntu tjinguṟu palumpa puluka munta tjinguṟu tangkiyi ankunyangka nyakulampa wantir'iyalwiyangku maḻakungku mantjiṟa katira palunya ungam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u tjinguṟu nyuntu nyanganyi wati panya palumpa tangkiyi ulytja puḻkatjara punkannyangka, munu nyuntu uti nyakulampa palunya wantiwiyangku alpamilanma tangkiyi panya maḻakungku pakaltjingantjak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 tjinguṟu wati ngaḻṯutjara mani wiyatjara kuutpangka ngaṟanyi mayatjangku ngurkantankunytjaku. Ka uti mayatja panya paluṟu wati panya ngaḻṯutjara purkaṟangku kulinma munu tjukaṟurungku ngurkantanama ngunti kurantja wiyangk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a nyura kuutpangka ngaṟala mayatjangka miṟangka ngunti aṉangu kutjupa kuralwiyangku wantira tjukaṟurungku kutju wangkama mulamulangku. Munuya aṉangu kutjupa palyanyku nyinanyangka unytjungku kukanymaṟa iluntankuwiyangku wantima. Panya ngayulu aṉangungku kura palyannyangka nyakula wantiwiyangku palunya ngurkantankupai ngapartji pikatjarantjikitjangku.]]></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2026-06-09T23:11:38Z</dcterms:created>
  <dcterms:modified xsi:type="dcterms:W3CDTF">2026-06-09T23:11:38Z</dcterms:modified>
  <dc:title>Bible.com.au: Exodus 23:1-33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