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15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yura uti tjiṟirpi panya pakuwiyaringkupainya kulinma miḻmiḻpa mulapa kanyintjikitjangku watarkurinytja wiyang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nya tjiṟirpi 6 ngaṟanyi nyura waṟkari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tjiṟirpi 6 ngaṟala wiyaringkunyangka maḻangka tjiṟirpi panya 7 ngaṟanyi Tjiṉṯu Miḻmiḻpa nyura waṟka wiya nyinara pakuwiyaringkula ngayunya kulintjaku. Ka nyura uti tjiṟirpi pala palula waṟkarinytja wiya nyinama nyurampa tjitji tjuṯa, munu panya aṉangu nyurala waṟkaripai tjuṯa kuḻu, nyurampa kuka tjuṯa kuḻukuḻu. Munu panya malikitja tjuṯa ngura kutjupanguṟu pitjala nyurala nguraṟarinytja tjuṯa kuḻu uti waṟkarinytja wiya nyinama tjiṟirpi panya miḻmiḻpa palu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ngayulu Mayatja Puḻkangku tjiṟirpi 6 uwankara palyaṉu manta, ilkaṟi, uṟu munu panya mantatja, ilkaṟitja, uṟutja uwankara kuḻu tjiṉṯu 6, munu panyaṉa nyara palulanguṟu uwankara palyaṟa wiyaringkula nyinara pakuwiyaringu tjiṉṯu panya 7-ta. Palulanguṟuṉa tjiṟirpi pala palunya miḻmiḻmaṟa palyanmanu ngayuku tjiṉṯu ngaṟa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yura uti mamangka ngunytjungka wangaṉarangku kulinma mukulyangku. Pala palulanguṟu nyura rawa nguwanpa wanka nyinaku manta nyara ngayulu nyuranya ungkunytjitjang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yura uti aṉangu kutjupa iluntankunytja wiyangku wanti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yura uti aṉangu kutjupaku kuringka ngarinytja wiyangku wantima kuri walytjangka kutju ngari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yura uti kutjupa kutjupa walytjatjara kutitjuṟa katinytja wiyangku wanti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yura uti aṉangu kutjupa ngunti ngukaṟa wangkawiyangku wanti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yura uti kutjupa kutjupa walytjatjara nyakula mantjintjikitja ngunti mukuringkunytja wiyangku wantima. Wati kutjupaku kuriku ngunti mukuringkuwiyangku wantima. Wati kutjupaku waḻiku ngunti mukuringkuwiyangku wantima. Munu palumpa aṉangu waṟkaripai tjuṯaku, munu palumpa pulukaku, palumpa tangkiyiku, palumpa kutjupa kutjupa uwankaraku ngunti mukuringkuwiyangku wantima alatjiṯu.”Alatji Godalu tjukurpa puḻka tjuṯa wangkangu.Aṉangu Tjuṯa Nguḻu-nguḻu Ngaṟany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Tjukurpa Puḻka 10-pa Ung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Godanya Mosela wangkanyangka Israelkunu tjuṯa puḻkaṟa nguḻuringangi. Panya kulinuya tjana tuunnyangka munu tuṟampata puuṟa wangkatjingannyangka. Munuya nyangu wanangaṟa pinpanyangka munu puyungku tjutunnyangka puḻi panya palunya. Munuya puḻkaṟa nguḻuringkula paṯu ngaṟala tjititingang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Mosenya Aaronnga pula ngalya-ukalingu puḻinguṟu. Kaya wangkangu Mosela, “Nyuntu kutjungkulanya wangkama, kala nganaṉa nyuntula kulinma. Palu Godalu nganaṉala wangkanyangka nganaṉa tjinguṟu iluku palunya kuliṟamp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Moselu wangkangu tjanala, “Nguḻuringkuwiyaya rapa ngaṟama. Panya Godanya nganaṉalakutu ngalya-ukalingu nganaṉa palula wangaṉarangku kulinnyangka nyakunytjikitja. Panya paluṟu mukuringanyi nyura kura wantira palula kutju tiṯutjarangku wangaṉarangku kulintjaku tungunpungkunytja wiyangku.” Alatji Moselu tjanala wangkang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paluṟu kutju puḻingka tatiṟa ma-ilaringu Godala panya ngangkaḻi maṟungka ngaṟanyangka, kaya aṉangu tjuṯa tjaṟu ngaṟangi puḻinguṟu ma-paṯuringkula.Tjukurpa Pitjilpatja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Mayatja Godalu tjukurpa tjuṯa mulapa wangkangi Mosela apu panya palula paluṟu ngapartji Israelkunu tjuṯangka wangkanytjaku. Nyanga alatji paluṟu wangkangu, “Nyura uwankarangku nyangu ngayulu ilkaṟinguṟu wangkanyangk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palulanguṟu nyura waḻkuntjikitjangku god ngalypa-ngalypa apu gold-nguṟu tjiilpanguṟu kuḻu palyantja wiyangku wantima munuya ngayunya apungka ini tjunguṟa waḻkulwiyangku wantim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yura ngayuku pitjilpa puḻka palyala mantanguṟu munu pitjilpa pala palula ngayunya ungama kuka tjiipi, nanikuta, puluka, pungkula tiliwakaṟa. Ngayulu nyuranya wangkaku ngura kutjupangka kutjupangka ngayunya waḻkuntjaku. Munuṉa ngura nyara palula tjanala nyura wirkankunyangka ngayulu nyurampa pukuḻpa puḻka mulapa palyal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jinguṟu nyura pitjilpa ngayuku palyalku apunguṟu, palu apu tjuṯa wiṟulya-wiṟulymankuwiyangku wantima, panya nyura alatji lipulaṟa tjunkunyangka pitjilpa miḻmiḻpa wiyaringkuku kuka tiliwakaṟa ngayunya ungkula waḻkuntj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 pitjilpa katu mulapa palyantja wiyangku wantima paḻtjuṟa tatilpaitjara. Panya katu tatinnyangkampa aṉangu tjuṯangku tjinguṟu ulytja unngutja nyakuku watiku puntu, ka kuṉṯaringkuku. Pala palula-tawara mantangka palyal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murpu panya katu Godalu tjukurpa puḻka tjuṯa wangkangu nyanga alatj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lila! Ngayuluṉa Mayatja Godanya, panya nyuranyaṉa Itjipitalanguṟu ngalya-katingu, panya ngura nyara palulaya nyuranya pauntjingaṟa puḻkaṟa waṟkamilaningi Itjipitanya nguraṟa tjuṯang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yura uti kutjupa kutjupa tjuṯa waḻkuntja wiyangku wantima munu ngayunya kutju God mulapa waḻkun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yura uti puṉu kutjupa kutjupa godanyanmaṟa waḻkuntjikitjangku palyantja wiyangku wantima. Ilkaṟitja puṟunypa, mantatja puṟunypa kuḻu ngaṟatjunkula waḻkuntjikitjangku palyantja wiyangku wantima. Munu panya uṟutja puṟunypa kuḻu palyantja wiyangku wantima godanyanmaṟa waḻkuntjikitjang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uṉu pala palu puṟunytjaya kuranyu tultjungaṟakatira waḻkuntja wiyangku wantima alatjiṯu. Ngayunya kutjuya waḻkunma, panya ngayulu kutju mayatja puḻka nyurampa God, munuṉa nyura kutjupa waḻkunnyangka ngayulu puḻkaṟa mirpaṉaripai ngayunya kutju waḻkuntja-tjiratja. Munuṉa aṉangu ngayuku kuraringkupai tjuṯa pikatjaralku, munuṉa palulanguṟu nyara palumpa tjanampa kuranguṟu pikatjaralku tjanampa tjitji tjuṯa, munu tjanampa pakaḻi puḻiri tjuṯa, munu tjanampa pakaḻitja puḻiritja tjuṯa kuḻukuḻu. Alatjiṉa pikatjaralku panya ngaṉmanyitja tjuṯaku kuranguṟ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aṉangungku ngayuku mukuringkula, munu ngayulu wangkanytjitja wangaṉarangku kulinnyangkampa ngayulu palunya mukulya puḻkangku aṯunymaṟa kanyilku, munuṉa rawangku palumpa walytja maḻatja maḻatja mungilyi mulapa mukulyangku aṯunymaṟaṯu kanyil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yuluṉa Mayatja Puḻkanya nyurampa God, ka nyura uti ngayunya ini ngalypa-ngalyparingkula unytjungku wangkanytja wiyangku wantima alatjiṯu. Panya kutjupangku ngayunya ini ngunti ngalypa-ngalyparingkula wangkanyangkaṉa palunya pungkuku alatjiṯu.]]></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2026-06-14T08:21:07Z</dcterms:created>
  <dcterms:modified xsi:type="dcterms:W3CDTF">2026-06-14T08:21:07Z</dcterms:modified>
  <dc:title>Bible.com.au: Exodus 20:1-26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