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6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9: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Munu piṟuku Godalu wangkangu Mosela, “Ukalingkula tjanala wangka aṉangu nyara tjuṯangka, kaya tjiṉṯu nyanga kuwari munu mungawinki kuḻu ulytja tjananku paltjiṟa kilinara munu uwankara ngaṉmanytju palyala ngayunya waḻkuntjikitjangku tjiṉṯu nyara munkaritjangka. Panya tjiṟirpi pala palula ngayulu puḻi panya Tjaniyala murpungka ukalingkula nyinakatiku aṉangu tjuṯangka miṟangka tjana nyakuny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puḻi paṉṯangka kutjupa kutjupa para-aṟintaṟa tjunkula waṉaṟa angatjura aṉangu tjuṯa tjarpanytja wiya muṉkara ngaṟanytjaku. Munu tjanala wangka puḻingka ilaringkula tatilwiyangku wantinytjaku. Ka tjinguṟu kutjupangku puḻi panya palunya pampunnyangkampa nyura palunya iluntanama alatjiṯ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 aṉangu palunya iluntankunytjikitjangku maṟangku pungkunytja wiyangku apungka kutju atula, munta tjinguṟu punaṟangka wakala. Munu kukangku kuḻu puḻi pampunnyangkampa palu puṟunytjuṯu iluntanama. Palu maḻangkaya palya tuṟampata puḻkaṟa miratjingannyangka kutju aṉangu tjuṯa palya puḻingka tati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Ka palulanguṟu Moselu kuliṟa maḻaku ukalingu puḻinguṟu munu aṉangu tjuṯangka wangkangu, “Tjiṟirpi kutjaranguṟu kunyu Mayatja Godanya ukalingkula nyinakatinyi puḻi nyanga murpungka, ka nyura uwankara ngaṉmanypa ritiringama Godanya waḻkuntjikitjangku, munuyanku ulytja paltjila. Warpungkulaya palyala tjiṉṯu nyanga kutjarangka, munuya wati tjuṯa tjiṉṯu nyanga kutjarangka kuringka tjunguringkula ngarinytja wiyangku wantima.” Kaya kuliṟa mulapaṯu mantara tjananku tjiṉṯu kutjarangku paltjiṟa kilinan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tjiṉṯu kutjara ngaṟala wiyaringkula mungawinki kutjupa, mina puṟunypa tuuṟa pinpangi, ka ngangkaḻi puḻka ukalingu ilkaṟinguṟu munu nyinakatingu apu panya murpungka. Kaya aṉangu tjuṯangku kulinu tuṟampata puḻkaṟa miranyangka, munuya puḻkaṟa alatjiṯu nguḻuringkula tjititingang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Moselu tjananya nguranguṟu ma-katingu aṉangu uwankara Godala tjunguringkunytjaku, kaya ankula puḻi paṉṯangka tjunguringkula ngaṟang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puḻi panya Tjaniyanya tjutuṟa alatjiṯu patinu puyu puḻkangku, panya Godanya pala palula ukalingkula nyinakatingu waṟu tili puḻkangka. Ka puyu panya tiwilpa alatjiṯu pakaningi waṟu puḻka kampanytja puṟunypa. Ka puḻi winki puḻkaṟa alatjiṯu uri-uring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tuṟampata panya miratjingantjanya ngalya-ilaringkula puḻkaringu mulapa. Ka Moselu Godala wangkanyangka paluṟu ngapartji aluṉ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Mayatja Godanya ukalingkula nyinakatingu puḻi panya Tjaniyala murpungka munu paluṟu Mosenya aḻṯingu murpukutu ngalya-tatintjaku. Ka Moselu kuliṟa ma-tatinu puḻi kat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Mayatjalu wangkangu Mosela, “Ukalingkula tjananya wangka aṉangu nyara tjuṯangka, kaya angatjunkunytja panyatja kaṯantara tjarpawiyangku wantima ngayunya nyakunytjikitjangku, panya paluṟu tjana tjarparampa iluku alatjiṯ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kunu Tjuṯa Puḻi Panya Tjaniyala Nyin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 tjukurtjara tjuṯa panya ngayula ilaringkupai tjuṯangka kuḻu wangka tjananku paltjiṟa kilinankula paṯaṟa nyinanytjaku, panya tjana alatjingantja wiyangkaṉa tjananya pikantanku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Moselu kuliṟa Mayatja Godala wangkangu, “Aṉangu tjuṯa panya puṯu tatini puḻi nyanga Tjaniyalakutu, panya nyuntu wangkangu nganaṉala paṉṯangka para-angatjunkunytjaku, ka panyala palyaṉu miḻmiḻpa ngaṟanytjaku aṉangu tjuṯa ngalya-tatintjaku-tawa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Mayatja Godalu kuliṟa wangkangu palula, “Ukalingkula nyuntumpa kuṯa Aaronnga aḻṯira maḻaku ngalya-pitja. Palu utiya tjukurtjara tjuṯa munu aṉangu tjuṯa kuḻu muṉkara ngaṟama ngalya-tjarpanytja wiya ngayulakutu. Panya tjana paintjitjangka tungunpungkula tjarpanyangkaṉa tjananya puḻkaṟa pikantanku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Mosenya kuliṟa puḻi panya murpunguṟu ukalingkula mantangka wirkanu munu tjanala tjakultjunu uwankara Mayatja Godalu wangkanyt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ya Israelkunu tjuṯa ngura panya Rapitimala tjukutjuku nyinara piṟuku ma-pakaṉu, munuya ilytjingka ankula ankula pilangka wirkanu apu panya ini Tjaniyala itingka. Munuya pala palulalta ngura tjunu apu panya murpu puḻkangka itingka. Panya tjana piṟa kutjara nguwanpa anangi Itjipitanya wantikatinytjatjan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Mosenya kutju tatinu apu panya murpukutu Godala tjunguringkunytjikitja. Ka Mayatja Godalu palunya aḻṯingu apu murpunguṟu munu tjukurpa wangkangi Israelkunu tjuṯangka wangkanytjaku, aṉangu panya Jacobakunu tjuṯa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atji paluṟu wangkangi, “Nyura panya nyangu ngayulu tjananya pungkula wiyannyangka panya Itjipitanya nguraṟa tjuṯa munu panya nyura nyangu ngayulu nyuranya aṯunymaṟa ngalya-katinyangka waḻawuru puṟunytju, panya waḻawurungku kuḻunypa tjuṯa nyaḻpingka tjunkula katipai, palu puṟunytjuṉa nyuranya wiṟuṟa ngalya-katin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Ka nyura ngayulu wangkanyangka wangaṉarangku kuliṟampa munu ngayulu panya kalkuntja kuḻu kanyiṟampa nyura ngayuku walytja mulapa nyinaku. Panya aṉangu manta winkitjaya ngayukuṯu nyinanyi, palu nyuranyaṉa ngayulu ngurkantananyi ngayuku walytja mulapa nyinanytjaku, kutjupa tjuṯa puṟunypa wiya. Ka nyura mauṉṯalpa nyinaku palya mulapa, munuṉi nyura uwankarangku tjukurtjara tjuṯa puṟunytju ngayunya kutju kuliṟa waḻkulku.” Alatji Godalu Mosela wangkangu Israelkunu tjuṯangka wangka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Mosenya Godalu wangkanyangka kuliṟa ngalya-ukalingu apu panya murpunguṟu munu wati puḻka tjuṯangka aḻṯira tjakultjunu uwankara Mayatja Godalu wangkanyt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ya aṉangu tjuṯangku uṯuḻu kutjuringkula kuliṟa wangkangu, “Nganaṉa Godalu wangkanytja uwankara palyalku wangaṉarangku.” Ka Moselu tjukurpa tjana wangkanyangka kuliṟa maḻaku ankula Mayatja Godala tjakultjun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Godalu wangkangu Mosela, “Ngayulu nyuntulakutu kumpilpa ma-pitjaku ngangkaḻi puḻkangka, munuṉanta wangkaku ngangkaḻinguṟu. Kaya aṉangu tjuṯangku kulilku ngayulu nyuntula wangkanyangka munuya palulanguṟu nyuntumpa rawa mulamularingkuku.”]]></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2026-05-20T17:33:28Z</dcterms:created>
  <dcterms:modified xsi:type="dcterms:W3CDTF">2026-05-20T17:33:28Z</dcterms:modified>
  <dc:title>Bible.com.au: Exodus 19:1-25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