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600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Tjitjuṟalu tjukurpa nyanganpa kuliṟa puḻkaṟa pukuḻarin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wangkangu, “Kuwariṉa Mayatja Godanya puḻkaṟa mirawaṉinyi, panya paluṟu nyuranya uwankara wankaṟunu Piiṟalanguṟu munu aṉangu Itjipitanya nguraṟa tjuṯanguṟu kuḻ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ṉa kuwari nintiringu Mayatja Godaku panya paluṟu puḻka mulapa god kutjupa tjuṯangka waintaṟa alatjiṯu. Paluṟu panya witulya puḻkangku tjananya wankaṟunu Itjipitanya nguraṟa tjuṯangku pauntjingaṟa kanyinnyangka.” Alatji Moseku waputjungku wangkangi Godanya waḻkuṟ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palulanguṟu Tjitjuṟalu kuka wiṟu mulapa mantjiṟa katingu Godaku munu pungkula pitjilpa katu tjunu tilingku kampanytjaku Godanya ungkula waḻkuntjikitjangku. Munu paluṟu kuka kutjupa tjuṯa kuḻu katingu Godaku pungkula pitjilta pauntjikitjangku. Ka Moseku kuṯa Aaronnga munu wati Israelkunu puḻka tjuṯa kuḻu ankula tjunguringu Mosela pulala Tjitjuṟala kuka ngalkunytjikitja Mayatja Godala miṟangka palunya waḻkuntjikitjangku.Wati Ngurkantankupai Tjuṯa Tjunkuny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mungawinki kutjupa Mosenya aṉangu tjuṯangka nyinara waṟkaringi. Panya tjana pitjala palula tjakultjunangi tjananku pikaringkula wangkanytjatjanungku, ka paluṟu kuliṟa ngurkantankula tjukaṟuruningi Godalu palula utinnyangka. Palu paluṟu mungawinkinguṟu mungaku-wangkara alatjiṯu nyinara ngurkantanangi, munu puḻkaṟa pakuri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Tjitjuṟalu nyangangi Mosenya aṉangu tjuṯangka puḻkaṟa waṟkarinyangka munu paluṟu wangkangu, “Nyaa nyangatja nyuntu nyinara palyaṉi aṉangu tjuṯaku? Nyaaku nyuntu kutjungku alatjiṯun nyinara ngurkantaṟa tjukaṟuruṉi, ka nyanga aṉangu tjuṯa rawa mulapa paṯaṟa ngaṟanyi tjana ngapartji nyuntula wangkanytjiki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Moselu wangkangu, “Wiya, ngayulu alatji waṟkarinyi panya aṉangu tjuṯangku ngayula pitjala tjapilpai Godalu wangkanytja kulintjikitjang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jinguṟu aṉangu kutjarangku pulanku wangkara pikaringanyi munu pula puṯu kulini nganalu panyatja tjukaṟurungku wangkangu. Palulanguṟu pula puṯu kuliṟa ngayulakutu pitjapai, kaṉa ngayulu kuliṟa ngurkantaṟa tjukaṟurulpai, munuṉa pulala tjakultjunkupai Godaku tjukurpa paluṟu panya wangkanytji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Tjitjuṟalu wangkangu palula, “Wiya, nyuntu ngunti palyaṉ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yuntu kuwari puḻkaṟa pakuringanyi, ka nyanga aṉangu tjuṯa kuḻu paku puḻkaringanyi. Waṟka nyangatja puḻka mulapa kutjungku palyantjaku wiya nguwanp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ti Tjitjuṟanya Mosela Akatjari Nyin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yu kulila, kaṉanta tjakultjura tjukaṟurungku palyantjaku. Ka nyuntu alatji palyannyangka Godanya pukuḻarira nyuntula rawaṯu nyinaku. Palya nyuntu Godala wangkama aṉangu tjuṯaku munu panya tjananku pikaringkunytjitjaku Godala tjapinma paluṟu kuliṟa nyuntula utiṟa wangkanytj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ya nyuntu tjanala wangkara nintinma Godalu wituntja uwankara munu tjanala utiṟa wangkama yaaltjingaṟa tjukaṟuru palyanyku nyina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nyuntu uti ngurkantaṟa tjunama kuranyu ngaṟanytjaku wati panya nintipuka palyanyku nyinapai tjuṯa. Munu nguḻu-nguḻu Godala miṟangka waṟkarinytjaku palunya tjananya tjura aṉangu 10 kanyintjaku, kutjupa tjara tjura aṉangu 50 kanyintjaku, munu tjara kutjupa tjura aṉangu 100 kanyintjaku, munu tjara kutjupa tjura aṉangu 1,000-naku mayatjarinytjaku. Palu wati palya tjuṯa kutju tjura tjukaṟuru wangkapai, munu wati ngunti palyalpai tjunkunytja wiyangku wanti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ya uti wati nyanga mayatja tjunkunytja tjuṯangku rawangku tjiṟirpi kutjupa tjiṟirpi kutjupa aṉangu tjuṯa pikaringkunyangka ngurkantaṟa tjukaṟurunma. Palu tjinguṟu pika kutjupa kutjupa puḻka nguwanpa ngaṟanyangkampa uti tjana nyuntula pitjala tjakultjunama, ka nyuntu kuliṟa ngurkantanama. Palu utiya pika panya tjukutjuku tjuṯa walytjangku kuliṟa ngurkantanama nyuntula tjapintja wiyangku. Ka pala palulanguṟu nyuntumpa waṟka tjuku nguwanpa ngaṟaku, tjana kuḻu waṟkarinyangk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nyuntu alatji palyaṟampa Godalu kuḻu wangkanyangka nyuntu pakuringkunytja wiya waṟkariku, kaya wati panya mayatja tjunkunytja tjuṯangku kuḻu aṉangu tjuṯa ngurkantankula tjukaṟurulku, kaya ngurakutu mapalku ankuku pukuḻpa alatjiṯu.” Alatji Tjitjuṟalu wangkangu Moselu palyan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Moselu kuliṟa mulamularingu munu Tjitjuṟalu wangkanyangka palyaṉ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wati nintipuka tjuṯa ngurkantanu Israelkunu tjuṯanguṟu munu tjananya tjunu aṉangu tjuṯaku mayatjarinytjaku, kutjupa tjuṯa aṉangu 1,000-naku, kutjupa tjuṯa aṉangu 100-aku, kutjupa tjuṯa 50-ku, kutjupa tjuṯa 10-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ya paluṟu tjana ngurkantankupai tjuṯa nyinangi aṉangu tjuṯa pikaringkunyangka, munuya tjiṟirpi kutjupa tjiṟirpi kutjupa tjananya kuliṟa ngurkantankula tjukaṟuruningi. Munuya kutjupa-aṟa pika puḻka ngaṟanyangka kutju ankula Mosela tjakultjunkupai, ka paluṟu ngurkantankula tjukaṟurulpai. Palu pika tjukutjuku ngaṟanyangka tjana walytjangku ngurkantankup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palulanguṟu Moselu palumpa waputju Tjitjuṟanya tjakuṟinu, ka paluṟu anu maḻaku ngura Mitiyantakut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Moseku panya waputju wati panya Tjitjuṟanya tjukurtjara nyinangi ngura panya Mitiyanta. Munu paluṟu kulinu uwankara panya Godalu palyantja Moseku tjanampa Israelkunu tjuṯaku panya paluṟu tjananya Itjipitalanguṟu pakaltjingaṟa kati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panya Moselu ngaṉmanytju palumpa kuri Tjipuṟanya wituṟa iyaṉu katja kutjara kuḻu palumpa waputjungka paṯaṟa nyinanytjaku ngura nyara Mitiyanta. Ka Tjitjuṟanya pukuḻaringu palumpa uṉṯalpa katja kutjaratjara wirkankunyangka munu tjananya pukuḻṯu kanyiningi. Ka katja panya kuranyitja ini Kaatjamanya. Alatji Moselu iṯi ngarinyangka ininu panya nyara palula aṟangka paluṟu wangkangu, “Ngayulu malikitja nyinanyi ngura walytjatjar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katja panya kutjupa ini Iliyatjanya. Alatji Moselu iṯi ngarinyangka ininu panya nyara palula aṟangka paluṟu wangkangu, “Ngayuku mamangku Godanya waḻkulpai, ka God nyara paluṟu ngayunya wankaṟunu Itjipitaku mayatjangku iluntankunytjaku-tawa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Mosenya ilytjingka nyinangi Godaku puḻingka itingka ini panya Tjaniyala, ka wati panya Tjitjuṟalu Moseku panya waputjungku Moseku kuri munu katja kutjara kuḻu palulakutu ngalya-kati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Moselu kulinu kutjupangku ngaṉmanytju ankula tjakultjunkunyangka, “Nyuntumpa waputju Tjitjuṟanya kuwari ngalya-pitjanyi nyuntulakutu palumpa uṉṯalpa munu pakaḻi kutjara kuḻ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Mosenya kuliṟa ngaparikatingu palumpa waputju nyakunytjikitja munu wirkaṟa palula kuranyu tultjungaṟakatira palunya manyirka nyunytjuṉu. Munu pula pukuḻṯu wangkara wiyaringkula tiintangka tjarpara nyinakati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Moselu Tjitjuṟala tjukurpa tjuṯa tjakultjunangi uwankara Mayatja Godalu palyantja. Panya paluṟu Israelkunu tjuṯaku ngalkiltu mayatja panya Piiṟaku kutjupa kutjupa tjuṯa palyantja Itjipitanya nguraṟa tjuṯaku kuḻu. Munu piṟuku nguṟurpa kuḻu panya paluṟu tjana Itjipitalanguṟu pakannyangka kura tjuṯa tjanala wirkanu, palu panya Mayatja Godalu tjananya wankaṟunu alatjiṯu.]]></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2026-07-21T14:23:35Z</dcterms:created>
  <dcterms:modified xsi:type="dcterms:W3CDTF">2026-07-21T14:23:35Z</dcterms:modified>
  <dc:title>Bible.com.au: Exodus 18:1-27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