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sraelkunu tjuṯa ngura panya Rapitimala nyinanyangka aṉangu Amalikakunu tjuṯa pika pitjangu tjananya pung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lu nyakula wati ini Tjatjuwala wangkangu, “Wati Israelkunu tjuṯa ngurkantara munuya mungawinki ankula tjananya pikangku pungama Amalikakunu nyara tjuṯa. Ka nyura tjanampa pikaringkunyangka ngayulu puḻi katu tatiṟa ngaṟala nyakuku tjukara panya palunyatjara, panya Godaluṉi kanyintjaku wangka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atjuwalu wangaṉarangku kulinu Mosenya munu wati Israelkunu tjuṯa ngurkantanu pikakitja ankunytjaku. Munuya mungawinki ankula Amalikakunu warmaḻa tjuṯa pikangku pungangi. Ka Mosenya pula Aaronnga wati kutjupa ini Uunya tjana tjungu tatinu puḻi ka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oselu maṟa katuṟa kanyinnyangkaya wati Israelkunu tjuṯangku tjananya puḻkaṟa alatjiṯu pungkula waintaringi Amalikakunu panya tjuṯa. Palu Moselu maṟa tjaṟunnyangkaya Amalikakunu tjuṯangku ngapartji tjananya pungkula waintaringi Israelkunu panya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osenya pakuringu maṟa panya rawangku katuṟa kanyiṟa kanyiṟa. Ka palulanguṟu Aarontu pula Uulu puḻi puḻka mantjiṟa tjunu Mosela itingka puḻi palula nyinakatinytjaku. Munu paluṟu pula Moseku maṟa kampa kutjaranguṟu katuṟa kanyiningi rawangku tjiṉṯu tjarpanyangka kutju wanti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a palulanguṟu Tjatjuwalu tjana wati Amalikakunu tjuṯa puḻkaṟa alatjiṯu pungkula wiya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 maḻangka Mayatja Godalu Mosela wangkangu, “Aṟa nyanga palunya watarkurinytjaku-tawara nyiringka walkatjura maḻatja tjuṯangku kuḻu nyakula kulintjaku, panya nyura Amalikakunu tjuṯa pungkula wiyantja. Munu walkatjunkunytjatjanungku wati panya Tjatjuwala wangka, panya ngayulu aṉangu Amalikakunu uwankara pungkula wiyalku alatjiṯu tjananya ngura winkitjangku kulintja wiyaring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ura pala palula Moselu pitjilpa puḻka palyaṉu Godanya waḻkuntjikitjangku munu paluṟu pitjilpa palunya ininu, “Mayatja Godanya nganaṉanya anga-kanyilpai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wangkangu, “Panya ngayulu maṟa ilkaṟikutu katuṟa kanyiningi Mayatja Godalu nganaṉanya anga-kanyintjaku. Ka panya Mayatja Godalu tjananya tiṯutjarangku pikangku pungkuku aṉangu panya Amalikakunu tjuṯa tjanampa pakaḻipiti kulypalpiti munu maḻatja maḻatja tjuṯa kuḻu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a Apunguṟu Tjut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Israelkunu tjuṯa uwankara uṯuḻu winki anangi pilangka ngura ini Tjiinnga wantikatira, munuya rawa para-pitjaliṟa ngura kutjupa kutjupangka ngura tjunkula nyinangi Mayatja Godalu nintinnyangka. Munuya kutjupa-aṟa ngura ini Rapitimala wirkaṟa ngura tjunu. Palu ngura nyara paluṟu mina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aṉangu tjuṯa mulyararira Moseku mirpaṉaringu, munuya wangkangu, “Minalanya uwa tjikintjaku.”Ka Moselu wangkangu, “Nyaaku nyura ngayuku mirpaṉarinyi? Tjinguṟu nyura Mayatja Godaku mulamularingkuwiyangku wantinyi munu kulini paluṟu nganaṉanya wantikatinytja-palku aṯunymankunytja wiyangku. Palu nyura alatji ngunti kulinnyangka paluṟu nyurampa mirpaṉari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aṉangu panya tjuṯangku mina ilungku Mosenya puḻkaṟa ngalytjurmaṟa wangkangi, “Nyaakulanyan ngalya-katingu Itjipitalanguṟu? Nyangangka mina wiya. Ilunytjakulanyan katingu nganampa tjitji, kuka tjuṯa kuḻu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oselu Mayatja Godala puḻkaṟa tjapiningi, “Nyaalkuṉa aṉangu nyanga tjuṯa? Nyanga kuwariya kulini ngayunya apungka atuṟa iluntan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ngkangu Mosela, “Wati Israelkunu puḻka maṉkurpa aḻṯira ma-kati kuranyu munuya wantikati aṉangu pala tjuṯa. Munu nyuntumpa pala tjukara kuḻu kati, panya nyuntu karu Nayilnga pungu, panya palu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ayulu nyuntula kuranyu apu taaṉṯa ngaṟaku puḻi nyara Tjaniyala. Ka nyuntu puḻi nyara taaṉpa palunya tjukarangka puwa, ka apu palulanguṟu mina puḻka tjutiku aṉangu tjuṯangku tjikintjaku.” Alatji palyantjaku Godalu Mosela wangkangu, ka paluṟu kuliṟa ankula apu panya pungu wati panya puḻka tjuṯangka miṟangka, ka aḻaringkula mina tjutingu apung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oselu ngura panya palunya ini kutjara tjunu Matjanya munu Miṟipanya. Alatji paluṟu ininu panya ngura pala palulaya Israelkunu tjuṯangku Godanya ngalytjurmaṟa wangkangi munuya palunya arkaṟa wangkangi, “Mayatja Godanyampa wanyu mulapa nganaṉala tjungu ngaṟanyi? Munta wiya-manti?”Amalikakunu Tjuṯa Pikangku Pungkunytj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2026-06-28T13:24:43Z</dcterms:created>
  <dcterms:modified xsi:type="dcterms:W3CDTF">2026-06-28T13:24:43Z</dcterms:modified>
  <dc:title>Bible.com.au: Exodus 17:1-16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