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4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Itjipitanya nguraṟa tjuṯangku tjingka tjuṯangka nyanytju tjuṯangka kuḻukuḻu tatiṟa tjananya maḻawanungku waṯaparaningi munuya waṉaṟa nyangu uṟu panya ini Tjitin-tjitinta itingka ngurangka nyinanyangka, ngura panya tawunu ini Pii-ayiṟatjala pulala Paal Tjipanta iti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Israelkunu tjuṯangku maḻakukutuṟa nyangu Piiṟanya tjana warmaḻa ngalya-ilaringkunyangka munuya puḻkaṟa alatjiṯu nguḻuringkula Godanya puḻkaṟa ulara tjapiningi tjananya wankaṟunku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ya Moseku mirpaṉarira palula wangkangu, “Nyaakulanyan nyanga ilytjikutu ngalya-katingu? Nyaa, ilunytjakulanyan katingu? Utila Itjipitala ma-nyinara ilu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ngura nyara palulalpi nganaṉa nyuntunya wangkangu nganaṉanya wantinytjaku. Tjinguṟula palya alatjiṯu Itjipitala tiṯutjara nyinara tjanampa waṟkarima. Palu nyuntulanyan ngalya-katingu nyanga pilangka ilu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Moselu tjanala wangkangu, “Nyaaku nyura nguḻuringanyi? Nguḻu wiyangkuya paṯaṟa nyawa. Kuwari Mayatja Godalu nyuranya wankaṟunanyi, ka nyura wankaringkula nyanga Itjipitanya nguraṟa warmaḻa tjuṯa piṟuku nyakunytja wiyaringku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Mayatja Godalu tjananya ngalkiltu wiyalku. Ka nyura ngaṟala kutju nyakuku pikangku pungkunytja wiya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Godalu Mosela wangkangu, “Nyaakun ngayunya ulara tjapini? Wangka tjananya Israelkunu tjuṯa pakaṟa ma-pitjanytjaku uṟukut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nyuntu tjukarangka uṟungka katuwanungku wiḻitjuṟa kanyinma. Ka uṟu pala tjararingkula iwara puṟunyariku Israelkunu tjuṯa ma-itipirinytjaku uṟungka nguṟurpa manta piḻṯi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ṉa tjananya Itjipitanya nguraṟa tjuṯa unngu wituwitulku nyuranya tungun-tunguntu waṯaparantjaku, kaya tjana uṟuwanungku waṉalku. Kaṉa tjananya uwankara uṟungka iluntankula wiyalku Itjipitanya nguraṟa warmaḻa panya tjuṯa Piiṟanya kuḻu, munuṉa nyanytju tjuṯa tjingka tjuṯa kuḻu wiyalku. Palulanguṟu uwankara pungkula wiyannyangka nyakulaya aṉangu Israelkunu tjuṯangku ngayunyalta mirawaṉi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ya Itjipitanya nguraṟa tjuṯangku nintiringkula kulilku panya mulapa ngayuluṉa Mayatja Godanya.” Nyanga alatji Godalu tjakultjunu Mose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ṟu Ini Tjitin-tjitinta Itipiri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Ka panya angelpa Godaku Israelkunu tjuṯangka kuranyu anangi ngangkaḻi panya waṟangka. Palu Itjipitanya nguraṟa warmaḻa tjuṯa ilaringkunyangka angelpa paluṟu Israelkunu tjuṯangka maḻaringkula anga-ngaṟangi warmaḻa tjuṯangka tjangaṯi, ka ngangkaḻi panya waṟa puḻka kuḻu tjanala kuranyunguṟu maḻaringkula anga-ngaṟangi munga waṟangka. Ka ngangkaḻingka muṉkara maṟu mulapa ngaṟangi, kaya Itjipitanya nguraṟa tjuṯangku puṯu nyangangi. Palu ngangkaḻingka tjangaṯi pitalytjingku puḻkaṟa irnyaningi Israelkunu tjuṯangku uti nyakunytjaku. Kaya munga waṟangka Itjipitanya nguraṟa tjuṯa tjanala puṯu ilaringangi, panya puṯuya nyangang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Moselu puṉu panya tjukara katuṟa wiḻitjunu uṟu panya tjitin-tjitinta katuwanungku, ka Godalu uṟu panya palunya mauṉṯalpaṉu waḻpa puḻka kakaraṟanguṟu iyaṟa. Ka waḻpa paluṟu mungangka tiṯutjara wangkangi munu uṟu wiyaṟa manta utinu, ka uṟu paluṟu kitikitiringkula tjararing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ya Israelkunu tjuṯa uṟungka nguṟurwanu itipiringu manta piḻṯingka. Ka waḻpangku panya uṟu tjaraṟa mauṉṯalpaṟa kampa kutjaranguṟu ma-nyuṯi-nyuṯiṟa kanyiningi tjana nguṟurpa iwara piḻṯingka ankuny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tjananya Itjipitanya nguraṟa tjuṯangku tjingkangka munu nyanytju tjuṯangka kuḻu tatiṟa maḻawanungku ngalya-waṯaparaningi. Munuya iwara panya palulaṯu anangi uṟungka nguṟurp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lulanguṟu tjiṉṯu pakantja kuwaripangka Godalu ngangkaḻi waṟu tilitjaranguṟu walunyakula nguḻutjingaṉu Itjipitanya nguraṟa warmaḻa tjuṯa, tjanampa nyanytju tjuṯa kuḻu. Kaya urulyaraṟa kawaṟu-kawaṟuriṟa puṯu kuli-kulin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Godalu tjingka tjuṯaku wiila tjuḻpirta tjakatjunkunytjaku palyaṉu tjana walawala ankunytjaku-tawara. Kaya palulanguṟu Itjipitanya nguraṟa tjuṯangku nguḻungku wangkangu, “Walawalalanku wirtjapakala Israelkunu nyanga tjuṯanguṟu. Panya Mayatja Godanya tjanampa ngalkilpa kuwari nganampa pikaringany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palulanguṟu Godalu Mosela wangkangu, “Katuṟa wiḻitjura uṟu katuwanungku nyuntumpa pala puṉungka, ka uṟungku piṟuku ngalya-tjunguringkula tjutulku tjananya munu patilku Itjipitanya nguraṟa warmaḻa pala uwankara tjanampa tjingka tjuṯa, nyanytju tjuṯa kuḻ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Moselu wiḻitjunu uṟu katuwanungku, ka mungawinki mulapa ngalya-katjaṟungkannyangka uṟu panya kampa kutjaranguṟu ngaparku tjunguringkula iwara panya tjutuṉu. Kaya Itjipitanya nguraṟa tjuṯa arkaṟa wirtjapakaningi uṟunguṟu pakantjikitja, palu Godalu tjananya uṟu unngu tjunyin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uṟu panya paluṟu maḻaku tjunguringkula Piiṟanya tjananya uwankara tjutuṉu tjingka tjuṯa munu nyanytju tjuṯa kuḻukuḻu. Paluṟu tjana iwara panya palulaṯu Israelkunu tjuṯa ngalya-waṯaparaningi uṟungka nguṟurpa. Palu wiya, uwankara mulapaya uṟu tjikiṟa ngakaṟa ilung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ya Israelkunu tjuṯa palya alatjiṯu ma-itipiringu manta piḻṯingka ankula, ka uṟu panya puḻka kampa kutjara nyuṯi-nyuṯiringkula ngaṟangi tjananya tjutuntja wiya alatjiṯ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lulanguṟu piṟuku Mayatja Godalu Mosela wangkang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lu tjiṉṯu pala palula Mayatja Godalu tjanampa ngalkilarira tjananya wankaṟunu Itjipitanya nguraṟa tjuṯanguṟu, kaya nyangu Itjipitanya nguraṟa miri tjuṯa uṟu kantilytja ngarira waṉinyangk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nya Godalu witulya puḻkangku tjananya uwankara wiyaṉu Itjipitanya nguraṟa tjuṯa. Kaya Israelkunu tjuṯangku uwankara iluntankunyangka nyakula puḻkaṟa nguḻuringu Godanya witulya puḻka kuliṟa. Munuya puḻkaṟa Godaku mulamularingangi, munu palunya wituntjitjaku Moseku kuḻ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gka Israelkunu tjuṯa pinkuraraṟa maḻaku ankula ngarinytjaku ngura ini Pii-ayiṟatjala itingka panya ngura Miikatala pulala uṟu ini Tjitin-tjitinta nguṟurpa, panya nyanga paluṟu ngura ini Paal Tjipanta iti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alulanguṟu Piiṟalu kulilku Israelkunu tjuṯaya kawaliringu munuya nguṟurpaṯu para-pitjalinanyi pilangka ma-tjarpanytja wiyaṯ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gayulu Piiṟanya piṟuku palyalku tungun-tungunarinytjaku ngayula. Ka paluṟu kampa kutjuparira warmaḻarira nyuranya nguḻuṟa waṉalku. Ka ngayulu nyurampa ngalkiltu wiyalku alatjiṯu palumpa warmaḻa uwankara. Kaya Itjipitanya nguraṟa tjuṯangku nintiringkula kulilku panya mulapa ngayuluṉa Mayatja Godanya.” Nyanga alatji Godalu Mosela wangkangu, ka paluṟu Israelkunu tjuṯangka tjakultjunu, kaya mulapaṯu pinkuraraṟa maḻaku anu, munuya nguṟurpa ngaring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ngura nyara Itjipitala wati kutjupangku pitjala Piiṟala wangkangu, “Israelkunu tjuṯaya anu.” Ka Piiṟalu tjana palumpa wati mayatja tjuṯangku kuliṟa mapalku kampa kutjuparingu munuya wangkangu, “Nyaaṉula panyatja? Nyaakula panyatja wantir'iyaṉu Israelkunu panya tjuṯa. Kuwari nganalu tjana nganampa waṟka palyalku? Panya wantir'iyaṉula nganampa waṟkatjara tjuṯ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Ka Piiṟalu wangkangu palumpa wati mayatja tjuṯangka, “Warpungkulaya nyanytju mantjiṟa tanpala ngayuku tjingkangka. Munuya wati tjaultji tjuṯa wangka tjana kuḻu nyanytju tjuṯa mantjiṟa tjingka wiṟu tjuṯangka 600-ngka tanpantjaku. Munuya tjaultji kutjupa tjuṯa kuḻu wangka kuḻaṯa kutitji kuḻu mantjiṟa tjanampa tjingkangka tatiṟa riti ngaṟanytjaku.” Kaya uwankara ritiringkula tjingka kutju kutjungka tatiṟa mayatja panya Piiṟala tjunguringu munuya warmaḻarira ma-pakaṉu tjaultji tjuṯa mulapa. Kaya Piiṟaku wati mayatja tjuṯangku tjananya wituwituṟa katiṟina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Godalu Piiṟanya tungun-tungunarinytjaku piṟuku palyaṉu. Ka paluṟu warmaḻa tjuṯatjarangku Israelkunu tjuṯa waṯaparaṉu. Palu Israelkunu tjuṯaya ngura Itjipitanya wantikatinytjatjanu raparingkula pukuḻpa alatjiṯu anangi.]]></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2026-06-28T12:03:05Z</dcterms:created>
  <dcterms:modified xsi:type="dcterms:W3CDTF">2026-06-28T12:03:05Z</dcterms:modified>
  <dc:title>Bible.com.au: Exodus 14:1-31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