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nyura uti aṟa nyanga palunya palyantjikitjangku ngaṉmanytju nyurampa katja ngaṉmanypa ngarinytja tjuṯangka wangkara utinma alatji wangkara, ‘Nganaṉa nyangatja palyaṉi Godanya waḻkuntjikitjangku, panya paluṟu tjiṉṯu nyanga palula nganaṉanya Itjipitalanguṟu pakaltjingaṟa wankaṟunu.’ Alatjiya katja tjuṯangka wangk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yiya kutjupa yiya kutjupa tjiṉṯu nyanga paluṟu wirkankunyangkaya aṟa nyanga mai pilytja ngalkunytjanya palu puṟunypaṯu palyanma watarkurinytja wiyangku ngalkula ruuru kulintjikitjangku. Munu palulanguṟu nyura kuliṟa Godalu wituntjitja tjuṯa kuḻu wangkara tjakultjunkuku maḻatja tjuṯangka paluṟu tjana kuḻu nintiringkula wangaṉarangku kulintjaku, panya Mayatja Godalu nganaṉanya witulya puḻkangku Itjipitalanguṟu pakaltjingaṉu. Uwa, aṟa nyanga paluṟu walka puṟunypa ngaṟaku nyurampa manyirkangka nyura watarkurinytjaku-tawara.” Alatji Moselu Israelkunu tjuṯangka tjakultjunangi.Katja Ngaṉmanypa Ngarinytj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Munu piṟuku tjanala tjakultjunangi panya Godalu wangkanytja aṟa panya katja ngaṉmanypa ngarinytja tjuṯa. Alatji paluṟu wangkangu, “Mayatja Godalu nyuranya ma-katiku ngura panya Kainantakutu. Panya paluṟu nyuranya ngaṉmanytju kalkuningi ungkunytjikitjangku nyurampa walytja miri tjuṯa kuḻu. Ka nyuranya ungkunyangka nyura uti nyurampa katja ngaṉmanyitja uwankara palunya ngapartji ungama, kuka panya katja ngaṉmanyitja tjuṯa kuḻukuḻu. Panya katja ngaṉmanypa ngarinytja uwankara palumpa Godaku, kaya palunya ung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yura tangkiyi nyiṯayira ngaṉmanyitja tjuṯa ungkunytjatjanungkumpa maḻakungku mantjila Godalanguṟu palunya lamalama ma-ungkula ngapartji palu puṟunypaṯu. Palu tjinguṟu nyuntu tangkiyi palunya wantiku lamalama ungkula maḻakungku mantjintja wiyangku. Palulanguṟu nyuntu uti tangkiyi palunya iluntanama nguṉṯi kaṯantankula. Uwa, munuya nyurampa tjitji katja ngaṉmanypa ngarinytja tjuṯa Godanya ungkunytjatjanungku maḻakungku mantjinma mani ma-ungku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 nyura kuka pungkula ungkunyangka nyurampa katja tjuṯangku tjinguṟu tjapilku, ‘Nyaa nyanga alatji?’ Kaya palula tjanala alatji wangka,‘Panya iriti Itjipitanya nguraṟa tjuṯangku tjanampa ngurangka nganaṉanya pauntjingaṟa puḻkaṟa waṟkamilaningi. Ka panya Mayatja Godalu nganaṉanya witulya puḻkangku ngura nyara palulanguṟu pakaltjingaṟa ngalya-kat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Itjipitaku mayatjangku Piiṟalu tungun-tunguntu nganaṉanya kanyiningi wantir'iyantja wiyangku, ka Godalu tjanampa katja ngaṉmanypa ngarinytja uwankara iluntanu Itjipitanya nguraṟa tjuṯaku, tjanampa kukaku katja ngaṉmanyitja uwankara kuḻu. Kala nyara palulanguṟu nganaṉanku kuka tjuṯaku katja ngaṉmanyitja uwankara Godanya ungkupai pungkula, munu nganampa katja ngaṉmanyitja uwankara Godanya ungkunytjatjanungku maḻakungku payamilalpai. Alatjila palyalpai aṟa nyanga palunya kulintjikitjangku panya Godalu Itjipitanya nguraṟa tjuṯaku katja ngaṉmanypa ngarinytja tjuṯa iluntankunytja.’Alatjiya katja tjuṯangku tjapinnyangka wangk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yiya kutjupa yiya kutjupa aṟa nyanga palunya palyaṟa nyura ruuru kulilku watarkurinytja wiyangku, panya Mayatja Godalu nganaṉanya witulya puḻkangku Itjipitalanguṟu pakaltjingantja. Ka aṟa nyanga paluṟu walka puṟunypa ngaṟaku nganampa manyirkangka nganaṉa watarkurinytjaku-tawara.” Alatji Moselu Israelkunu tjuṯangka wangkangi.Ngangkaḻi Waṟa Munu Tili Puḻ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iiṟalu aṉangu panya Israelkunu tjuṯa wantir'iyannyangka Godalu tjananya ngura panya Kainantakutu tjukaṟurungku katinytja wiyaṯu Pilitjiyaku iwarangka panya iwara nyara paluṟu muṯumuṯu. Palu Godalu tjananya katingu iwara kutjupawanungku aḻa-waṟangka. Panya paluṟu kulinu nyanga alatji, “Wati Pilitjiyanya nguraṟa tjuṯangku tjinguṟu nyanga tjananya pikangku pungkuku tjanampa ngurawanu ankunyangka. Kaya tjinguṟu nguḻuringkula maḻaku ankuku Itjipitaku. Kaṉa pala palula-tawara tjananya iwara kutjupawanungku katiku ngura ilytjiwanu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 alatji Godalu kulinu munu Israelkunu tjuṯa purkaṟangku katiṟinangi parariwanu para-pitjanytjaku kakaraṟalku uṟu ini Tjitin-tjitintakutu. Kaya paluṟu tjana kuḻaṯatjara, tjuḻa waṟatjara kuḻu anangi pika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oselu tjana miri panya Josephanya katiṟinangi, panya iriti ilunytja kuwaripangka Josephalu aṉangu Israelkunu tjuṯangku wangkangu nyanga alatjingantjaku. Alatji paluṟu wangkangu tjanala, “Ngula Godalu nyuranya Itjipitalanguṟu walatjunkunyangkampaya ngayunya kulinma ngayuku puntu ma-katinytjikitjangku ngura nyanga Itjipitalanguṟu.” Kaya mulapaṯu palunya puntu ma-kat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tja Ngaṉmanypa Ngarinytja Tjuṯa Godanya 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Israelkunu tjuṯa Itjipitanya wantikatira ankula ngaringu ngura ini Tjukatjala. Munuya palulanguṟu Tjukatjanya wantikatira anu ngura ini Itjamalakutu munuya nyara palula ngura ma-tjunu panya pila mul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yatja Godalu tjananya kuranyurira katiṟinangi. Kaḻaḻa paluṟu ngangkaḻi waṟangka kuranyu anangi tjana nyakula waṉantjaku. Munu mungangka paluṟu waṟu tili puḻkangka anangi tjana mungangka irnyannyangka nyakula waṉantjaku. Alatjiya anangi kaḻaḻa mungangka kuḻu Godalu katiṟin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ngkaḻi waṟa tiṯutjara tjanala kuranyuringi kaḻaḻa kutjupa kaḻaḻa kutjupa. Ka waṟu tili puḻka panya palu puṟunypaṯu tjanala kuranyuringi munga kutjupa munga kutju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Mosela wangk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gkawaṟa Israelkunu tjuṯangku iṯi nyiṯayira ngaṉmanypa ngarinytja tjuṯa kanyinnyangka iṯi palunya tjananya miḻmiḻmaṟa kanyinma ngayuku. Panya Israelkunu tjuṯaku katja ngaṉmanyitja tjuṯa uwankara ngayuku, munu panya nyurampa kukaku katja ngaṉmanyitja uwankara kuḻu nyura ngayunya ungama panya paluṟu tjana ngayuku uwankara.”Aṟa Panya Mai Pilytja Ngalkunytja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oselu aṉangu tjuṯangka tjakultjunangi Godalu wangkanytja nyanga alatji, “Kulinmaya tjiṟirpi nyanga palunya munuya rawangku ruuru kulinma watarkurinytja wiyangku panya tjiṟirpi nyanga palula nyura Itjipitanya wantikatingu. Panya ngura nyanga palula Itjipitanya nguraṟa tjuṯangku nyuranya pauntjingaṟa puḻkaṟa alatjiṯu waṟkamilaningi. Ka tjiṟirpi nyanga palula panya Godalu nyuranya witulya puḻkangku pakaltjingaṟa katingu. Ka tjiṉṯu nyanga palulaṯu nyura ngula yiya kutjupa mai pilytja kutju pauṟa ngalkunma mai yiitjatjara wanti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iṟirpi nyanga palula nyura kuwari piṟa panya ini Apipala ngura nyanga Itjipitanya wantikatira ma-pakaṉ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angatja panya Mayatja Godalu iriti kalkuṉu nyurampa walytja ngaṉmanyitja tjuṯa Aipuṟamanya tjananya manta panya Kainannga nyuranya ungkunytjikitjangku. Palu manta nyara palula panya aṉangu kutjupa tjuṯa kuwari nyinara waṉaṉi ngura tjuṯangka, aṉangu nyanganpa – Kainankunu tjuṯa, Iitakunu tjuṯa, Amurkunu tjuṯa, Piṟitjikunu tjuṯa, Ipakunu tjuṯa, munu Tjaipukunu tjuṯa kuḻukuḻu. Ka manta nyara paluṟu wiṟu mulapa, ka nyara palula mai puḻka pakalpai ngura manta palyangka. Ka Godalu nyuranya nyara palulakutu katinyangka nyura uti aṟa nyanga mai pilytja ngalkunytjanya rawangku palyanma watarkurinytja wiyangku munuya yiya kutjupa yiya kutjupa piṟa panya Apipala tjiṉṯu nyanga paluṟu wirkankunyangka palu puṟunypaṯu palyanma munuya mai pilytja kutju ngalkunma aṟa nyanga palunya ruuru kulin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mai pilytja panya tjiṉṯu 7 ngalkukatima. Munuya tjiṉṯu panya 6 ngaṟala wiyaringkunyangka mungawinki tjiṉṯu 7-nta inma puḻka palyanma Mayatja Godanya waḻkun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tjiṉṯu nyanga palula tjanalaya mai pilytja kutju ngalkunma, munuya mai taḻṯu kanyintja wiyangku waṉima, yiitja kuḻuya nyurampa nguranguṟu mantjiṟa waṉi, munuya ngura kutjupangka kutjupangka kanyintja wiyangku wantima.]]></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2026-06-14T10:44:21Z</dcterms:created>
  <dcterms:modified xsi:type="dcterms:W3CDTF">2026-06-14T10:44:21Z</dcterms:modified>
  <dc:title>Bible.com.au: Exodus 13:1-22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