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munga pala palula ngayulu manta Itjipitalawanu para-pitjaliṟa Itjipitanya nguraṟa tjuṯaku katja ngaṉmanypa ngarinytja uwankara pungkula wiyalku tjanampa kuka tjuṯaku katja ngaṉmanypa ngarinytja tjuṯa kuḻukuḻu. Panya ngayuluṉa Mayatja Godanya, munuṉa ngayulu Itjipitaku god uwankara wiya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ilkaḻi panya yiwaḻa tjaangka ngaṟanytjitja tjuṯangku nintilku ngayulu nyakula ngurkantankunytjaku, ‘Munta, nyangatja Israelkunu tjuṯaku yiwaḻa.’ Munuṉa milkaḻi panya nyakula tjarpawiyangku wantira katuwanu kutju ankuku, munuṉa Itjipitanya nguraṟa tjuṯa kutju pungkula wiya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ra Israelkunu tjuṯangku tjiṉṯu nyanga palunya rawangku kulinma watarkurinytja wiyangku munuya yiya kutjupa yiya kutjupa tjiṉṯu nyanga paluṟu wirkankunyangka kuka mai palu puṟunypaṯu ngalkunma ngayunya Mayatja Godanya kuliṟa waḻkuntjikitjangku. Kaya nyurampa walytjapitingku maḻatja maḻatjangku kuḻu uti palu puṟunypaṯu aṟa nyanga palunya tiṯutjarangku kuliṟa palyanma watarkuri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nyura uti tjiṉṯu kuranyitjangka yiitja panya mai taḻṯulpainya waḻingka kanyintjatjanungku uwankara mantjiṟa waṉima. Munuya palulanguṟu tjiṉṯu 7 mai pilytja kutju pauṟa ngalkunma mai yiitjatjara wantira. Tjinguṟu kutjupangku tjiṉṯu nyara palula tjanala mai yiitjatjara ngalkulampa paluṟu nyurala tjungu ngayuku walytja nyinanytja wiyaring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tjiṉṯu panya ngaṉmanyitjangka nyura uti inmangka tjunguringkula ngayunya waḻkunma. Munuya palulanguṟu tjiṉṯu 6 ngaṟala wiyaringkunyangka mungawinki tjiṉṯu 7-itja piṟuku palu puṟunypaṯu inmangka tjunguringama. Munu tjiṉṯu nyanga palula pulala nyura uti waṟka wiya nyinama kutjupa kutjupa palyantja wiya alatjiṯu, palu palyaya mai munu kuka ngalkunytjaku kutju paly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aṟa nyanga mai pilytja kutju ngalkunytja rawangku kulinma watarkurinytja wiyangku munuya yiya kutjupa yiya kutjupa tjiṉṯu nyanga paluṟu wirkankunyangka palu puṟunypaṯu palyanma nyanga nyura kuwari palyantja puṟunypa. Munuya ruuru kulinma panya ngayulu tjiṉṯu nyanga palula nyuranya uwankara Itjipitalanguṟu pakaltjingaṟa katingu. Kaya nyurampa walytjapitingku maḻatja maḻatjangku kuḻu uti palu puṟunypaṯu aṟa nyanga palunya tiṯutjarangku kuliṟa palyanma watarkuri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yiya kutjupa yiya kutjupa piṟa panya ngaṉmanyitja wirkankunyangkaya paṯaṟa nyinama tjiṉṯu 14 ngaṟala wiyaringkunytjaku, munuya palulanguṟu tjiṉṯu tjarpanyangka mai panya pilytja kutju pauṟa ngalkunma yiitjatjara wiya, munuya tjiṉṯu 7 mai palu puṟunypa kutju ngalkun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ya tjiṉṯu panya palula tjanala yiitja nyurampa ngurangka kanyintja wiyangku wantima. Tjinguṟu kutjupangku aṉangu Israelkunungku munta tjinguṟu malikitjangku nyurala tjungu nyinapaingku tjiṉṯu nyara palula tjanala mai yiitjatjara ngalkulampa paluṟu nyurala tjungu ngayuku walytja nyinanytja wiyaringkuku.” Alatji Godalu Mosela pulala Aaronta wangkangu Israelkunu tjuṯangka tjakultjunkunytjaku.Katuwanu Ankunytja Ngaṉmany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oselu Israelkunu wati puḻka tjuṯa aḻṯira wangkangu, “Ankulaya nyurampa kuka tjuṯanguṟu lamalama ngurkantaṟa mantjila munuya iluntara nyurampa walytjapitingku aṟa nyanga Katuwanu Ankunytjanya ngalkula kulintjikitj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lamalama panya palunya iluntankula milkaḻi pitingka tjutila munuya puṉu tjukutjuku tjuṯa nyaḻpi winki kaṯantaṟa karpiṟa nyaḻpi milkaḻingka tjaḻatjura, munuya yiwaḻa tjaangka katutja nyiṯila kampa kutjara kuḻu. Munuya nyara palulanguṟu munga pala palula yiwaḻa unngu kutju rawa nyinama pakantja wiya mungawinki kutju uṟilkutu pakan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tuwanu Ankunytj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ayatja Godanya Itjipitala ngura winkiwanu para-ngaṟaku tjananya pungkunytjikitja Itjipitanya nguraṟa tjuṯa. Munu paluṟu waḻi tjaangka katu, kantilytja kuḻu milkaḻi ngaṟanyangka nyakula katuwanu ankuku nyura unngu nyinanyangka nyuranya pungkunytja wiya. Paluṟu palumpa angelpa waḻi pala palula tjanalakutu nyuranya tjarpara pungkunytjaku iyantja wiyangku wanti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aṟa nyanga palunya tiṯutjarangku kulinma watarkuriwiyangku munu wangaṉarangku kuliṟa palyanma yiya kutjupa yiya kutjupa. Ka nyurampa katja tjuṯangku kuḻu uti palu puṟunypaṯu aṟa nyanga palunya tiṯutjarangku palyanma watarkurinytja wiyangku nyurampa walytjapiti maḻatja maḻatjangku kuḻukuḻ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ula panya Mayatja Godalu manta panyatja kalkuntjatjanungku nyuranya ungkuku. Ka nyura ngura nyara palula wirkaṟa nyinara aṟa nyanga palunya palu puṟunypaṯu rawangku palyalkatima yiya kutjupa yiya kutjupa, watarkuriny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urampa tjitjingku tjinguṟu tjapilku, ‘Nyaakula nyangatja kuka pungkula ngalkuni? Nyaanguṟ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tjanala wangka alatji, ‘Nyangatjala kuka lamalama pungkula ngalkuṉi Katuwanu Ankunytjanya ruuru kuliṟa Godanya waḻkuntjikitjangku. Panya paluṟu ngura Itjipitala Israelkunu tjuṯaku yiwaḻa tjuṯangka katuwanu anu tjarpara tjananya pungkunytja wiya, munu panya tjananya kutju pungu Itjipitanya nguraṟa tjuṯa munu nganaṉanya wankaṟunu.’ Alatji tjanala tjakultjuṟa tjitji panya tjuṯangka.” Ka Moselu tjukurpa nyanga palunya tjanala wangkanyangkaya Israelkunu tjuṯangku kuliṟa tultjungaṟakatingu munuya Godanya waḻkuni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palulanguṟu wangaṉarangku kuliṟa palyaṉu uwankara Godalu Mosela pulala Aaronta wangkanytjitja tjuṯa.Itjipitanya Nguraṟa Tjuṯaku Katja Ngaṉmanypa Ngarinytja Uwankara Ilu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unga kultungka Godalu ngura panya Itjipitala manta winkingka iluntaṟa wiyaṉu Itjipitanya nguraṟa tjuṯaku katja ngaṉmanypa ngarinytja uwankara. Munu paluṟu Piiṟaku katja ngaṉmanyitja iluntanu munu palumpa wati mayatja tjuṯaku katja ngaṉmanyitja tjuṯa kuḻu uwankara wiyaṉu. Munu piṟuku tjailangka nyinanytja tjuṯaku katja ngaṉmanyitja tjuṯa kuḻu uwankara wiyaṉu. Munu piṟuku Itjipitanya nguraṟa tjuṯaku kuka ngultju tjuṯaku katja ngaṉmanyitja uwankara kuḻu wiya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munga kultungka Piiṟanya tjana wankaringkula pakaṉu palumpa wati mayatja tjuṯa kuḻu munu Itjipitanya nguraṟa uwankara kuḻukuḻu, munuya nyakula puḻkaṟa mirara ulangi Itjipitala winkingka tjituṟu-tjituṟu puḻka utiringkunyangka, panya yiwaḻa uwankarangka katja ngaṉmanypa ngarinytja tjuṯa uwankara ilu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munga pala palula Piiṟalu wituṉu Mosenya pulanya Aaronnga aḻṯinytjaku munu pitjanyangka pulala wangkangu, “Pakaṟaya ara Israelkunu uwankara! Ngura nganampaya wantikati! Palyaya ankula Mayatja Godanya waḻkunma panya nyura ngaṉmanytju ngayula rawangku tjapini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nku tjiipi tjuṯa, nanikuta tjuṯa, puluka tjuṯa kuḻu uwankara ma-kati. Munutjuya Godala tjapinma paluṟu ngayunya pukuḻman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nta pala Itjipitala Mayatja Godalu wangkangi Mosela pulala Aaronta pula ngapartji tjanala tjakultjunkunytjaku aṉangu Israelkunu uwankarangka. Alatji paluṟu wangkangi, “Nyura uti piṟa nyanga kuwari ma-ngarinytjanya kulinma piṟa ngaṉmanyitja. Ka tjiṉṯu 10 ngaṟala wiyaringkula nyura uti wati uwankarangku kutjungku kutjungku ankula nyurampa kuka tjuṯanguṟu nyurampa walytja tjuṯaku ngurkantaṟa mantjinma kutju tjinguṟu lamalama munta tjinguṟu naniku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Itjipitanya nguraṟa tjuṯangku tjananya walawalaningi Israelkunu tjuṯa alatji wangkara, “Wala puḻkaya pakaṟa ara munuya nganampa ngura wantikati. Tjinguṟu nyura nganaṉanya wantikatinytja wiyangkampa nganaṉa uwankara ilu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mulapaṯu warpungkula mai panya ngaṉmanytju uṟuṟa kapuṯu-kapuṯuṟa palyantja wanka tjunu yiitja wiyatja piti paulpai tjuṯangka munuya mantarangka karpiṟa piṉingka tjunkula kat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ya Moselu wangkanyangka Itjipitanya nguraṟa tjuṯangka ngatjinu kutjupa kutjupa wiṟu tjuṯaku, tjiilpa, gold munu mantara kuḻu tjananya ung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Godalu tjananya Itjipitanya nguraṟa tjuṯa wangaṉararingkula ungkunytjaku palyaṉu. Kaya mulapaṯu uwankarangku tjananya mapalkungku ungangi Israelkunu panya tjuṯa kutjupa kutjupa wiṟu tjuṯaku tjana ngatjinnyangka. Alatjiya Israelkunu tjuṯangku tjanampa kutjupa kutjupa wiṟu tjuṯa tjanalanguṟu mantjiṟa katingu.Israelkunu Tjuṯangku Itjipitanya Wantikatiny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ya paluṟu tjana uwankara ma-pakaṉu ngura panya Ramatjinya wantikatira munuya anangi tjina kakaraṟalku ngura ini Tjukatjaku. Paluṟu tjana panya aṉangu mungilyi mulapa anangi, panya wati nampa nyangatja 600,000 munu puḻka-minyma puḻka-tjitji kuḻ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ya aṉangu kutjupa tjuṯa mulapa kuḻu tjanala tjunguringkula anangi Israelkunu tjuṯaku walytja wiya tjuṯa. Kaya Israelkunu tjuṯaku tjiipi nanikuta tjuṯa mulapa tjanala tjungu anangi puluka tjuṯa mulapa kuḻukuḻ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ya nguṟurpa ngura tjunkula nyuma panya wanka yiitja wiyatja Itjipitalanguṟu panya katinytjitja pauningi. Panya tjananya Itjipitalanguṟu paiṟa iyannyangkaya warpungkula anu mai yiitjatjara taḻṯuringkunytjaku puṯu paṯaṟa. Palulanguṟuya mai pilytja kutju pauṟa ngalkuning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wa, Israelkunu tjuṯaya rawa mulapa nyinangi ngura panya Itjipitala yiya tjuṯa mulapa 43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panyaya yiya 430 wiyaringkunyangka nyara palula aṟa alatjiṯu Itjipitanya wantikatira anu Mayatja Godaku panya walytja uwanka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panya munga pala palula Godalu tjananya aṯunymaṟa katiṟinangi Itjipitalanguṟu ankunyangka. Kaya pala palulanguṟu Israelkunu tjuṯangku tiṯutjarangku yiya kutjupa yiya kutjupa munga panya paluṟu wirkankunyangka aṟa panya palunya kulilpai panya Mayatja Godalu tjananya aṯunymaṟa katiṟinkunytjitja, munuya kunkunpa wiyangku nyinara kulilpai Godaku pukuḻarira.Aṟa Katuwanu Ankunytjanya Kany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nyura uti kuka kurakura nyakula wantima munuya kuka nyiṯayira palya mulapa kutju ngurkantaṟa mantjinma tjinguṟu lamalama munta tjinguṟu nanikuta yiya kutju nyinanytja. Ka tjinguṟu wati kutjupa walytjapiti maṉkurtjara nguwanpa nyinanyi munu paluṟu tjana kuka panya palunya puṯu nguwanpa ngalkula wiyalku, ka uti paluṟu wati panya kutjupa palula ititja ungama kuka palulanguṟu paluṟu tjana tjungungku ngalkula mapalku wiyantjikitjangku munga kutjung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Mayatja Godalu Mosela pulala Aaronta wangkangu, “Kuwariṉa nyupalila tjakultjunanyi aṟa panya Katuwanu Ankunytjanya tjukaṟurungku kanyintjaku. Uti aṉangu malikitjangku kuka mai Katuwanu Ankunytjitja ngalkuwiyangku wantim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tjinguṟu wati malikitja nyuntula waṟkaripai ngalkunytjikitja mukuringkuku. Ka alatji mukuringkunyangka nyuntu palunya nyuranya puṟunypa watila, ka pala palulanguṟu watiringkula kutju palya ngalku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palu puṟunypaṯu nyura aṉangu malikitja unytju akatjari nyinanyangka ungkuwiyangku wantima ngalkunytjaku, munu aṉangu maliki kutjupa nyurampa ngurangka manikitja waṟkarinyangka kuḻu ungkuwiyangku wanti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ya kuka panya waḻi unngu pauntjatjanungku waḻi pala palula kutju ngalkunma uṟilkutu pakaltjingantja wiyangku. Munuya kuka iltjanpa palyaṟa tarka kaṯantankunytja wiyangku wantim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lu uti nyura Israelkunu uwankarangkuṯu aṟa nyangatja kanyinma munuya tjungungku pukuḻṯu palyan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tjinguṟu wati malikitja nyurala tjungu nyinanyi, munu paluṟu tjinguṟu mukuringanyi nyurala tjungungku ngalkunytjikitja. Ka alatji mukuringkunyangka nyura palunya munu palumpa walytja nyiṯayira tjuṯa kuḻu nyuranya puṟunypa watila. Ka pala palulanguṟu tjana palyalta ngalkuku nyurala tjungungku paluṟu tjana wati Israelkunu puṟunyarira. Palu wati, tjitji nyiṯayira kuḻu nyuranya puṟunyarinytja wiyatja kuka Katuwanu Ankunytjitja ngalkunytjaku ungkuwiyangku wantim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yanga alatjiya palyala wati, tjitji nyiṯayira uwankaraku, Israelkunu tjuṯaku, malikitja tjuṯaku kuḻu palu puṟunyarinytjaku, panya wati tjuṯangku, tjitji nyiṯayira tjuṯangku kuḻu watiringkula kutju ngalkunytjaku mai kuka panya Katuwanu Ankunytjitja.” Alatji Godalu Mosela pulala Aaronta wangka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Israelkunu uwankarangku wangaṉarangku kuliṟa palyaṉu Godalu Mosela pulala Aaronta wangkany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tjiṉṯu pala palula Mayatja Godalu Israelkunu uwankara uṯuḻu kutju pakaltjingaṟa katingu ngura panya Itjipitalanguṟ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ura kuka panya palunya tjananya mantjiṟa ngalya-katira ila kanyinma tjiṉṯu kutjara kutjara piṟa panya tjuni puḻkaringkunytjaku paṯaṟa, munu nyara palulanguṟu mungartjirinyangka nyura uti Israelkunu uwankarangku kuka panya palunya tjananya kutjungku kutjungku pungkula iluntan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kukaku panya milkaḻi pitingka tjutiṟa nyuranku kutjungku kutjungku nyurampa yiwaḻa tjaangka katutja milkaḻingka nyiṯila munu kampa kutjara kuḻu maḻangka yiwaḻa pala palula unngu kuka ngalku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Munuya munga pala palula kuka nyuranku walytjangku walytjangku waṟungka paula kata winki munu tjuni winki kuḻu, munuya tangkaringkunyangkampa ukiṟi mayu kurakurangka tjunguṟa ngalkula mai pilytja kuḻu. Palu nyura kuka palunya minangka pauntja wiyangku wantima munuya wanka ngalkunytja wiyangku tangka mulapa kutju ngalku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kuka tjara mungawinkiku tjunkunytja wiyangku wantima. Munu tjinguṟu tjara kutjupa maḻaringkula ngarinyangkampa mungawinki uraṟa waṟu tilingka tjarpatjura kampara wiy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lkunytja kuwaripangka nyura uti mantarangka tjarpama tjinatjangka kuḻu, munu tjukara kuḻu mantjiṟa aḻa-aḻa nyinama mapalku pakaṟa ankunytjikitja. Munuya kuka mai warpungkula ngalkula iṉi-iṉingku. Panya kuka mai nyangatja ini ‘Katuwanu Ankunytjanya’, nyura ngalkula ngayunya kuliṟa waḻkuntjaku Mayatja Godanya.]]></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2026-05-24T18:29:36Z</dcterms:created>
  <dcterms:modified xsi:type="dcterms:W3CDTF">2026-05-24T18:29:36Z</dcterms:modified>
  <dc:title>Bible.com.au: Exodus 12:1-51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