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833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iṟuku Moselu palula wangkangu, “Kaya nyuntumpa wati mayatja tjuṯa pitjala ngayula kuranyu pupakatiku, munuṉi ngayula wangkaku alatji, ‘Ara ngura nyanganguṟu, munu nyuntumpa aṉangu tjuṯa kuḻu kati, panya nyuntula wangaṉarangku kulilpai tjuṯa!’ Alatjiṉiya wangkaku, kaṉa nyara palulanguṟu ngayulu nyuntunya wantikatiku.” Nyanga alatji Moselu mirpaṉṯu wangkangu mayatja panya Piiṟala puḻkaṟa mirpaṉarira. Munu wangkara wiyaringkula wantikatira mirpaṉpa alatjiṯu an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panya alatjirinytjaku Mayatja Godalu ngaṉmanytju Mosela wangkangu alatji, “Mayatja panya Piiṟalu tungun-tunguntu nyuntunya kulintja wiyangku wantiku. Palu palya, panya paluṟu rawa nguwanpa tungun-tungunpa ngaṟanyangkampa ngayulu kutjupa kutjupa tjuṯa witulya puḻkangku palyalku ngura nyanga Itjipit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nya Piiṟalu nyangangi Moselu pula Aarontu kutjupa kutjupa tjuṯa witulya puḻkatjarangku palyannyangka. Palu panya Mayatja Godalu Piiṟanya tungun-tungunpa palyaningi kulilwiyangku wantinytjaku, ka paluṟu Israelkunu tjuṯa palumpa nguranguṟu wantir'iyantja wiyangku kanyin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Godalu Katja Ngaṉmanyitja Tjuṯa Iluntankunytjikitjangku Wangk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ayatja Godalu Mosela wangkangu alatji, “Ngayulu kuwari nyanganguṟu kura puḻka mulapa pika puḻka palyalku mayatja panya Piiṟaku munu Itjipitanya nguraṟa tjuṯaku kuḻu. Ka pala palulanguṟu mayatja paluṟu nintiringkula wantir'iyantjikitjangku kulilku nyuranya, munu nyuranya uwankara paiṟa iyalku mapalku pakaṟa an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kuwari Israelkunu tjuṯangka wangka tjana uwankarangku Itjipitanya nguraṟa tjuṯangka ankula ngatjintjaku panya nyurala itingka nyinanytja tjuṯangka, kaya wiṟu tjuṯa nyuranya ungkuku apu tjiilpatjara gold-tjara kuḻukuḻu.” Nyanga alatji Godalu wangkangu Israelkunu tjuṯangka tjana palula tjanala ngatji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Godalu tjananya Itjipitanya nguraṟa tjuṯa kurunpa kampa kutjupanu wangaṉararingkula ungkunytjaku Israelkunu tjuṯa. Kaya Mosenya puḻkanmanangi Piiṟaku wati mayatja tjuṯangku, aṉangu panya Itjipitanya nguraṟa uwankarangku kuḻu, wati palya mulapa kuliṟ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iṟuku Moselu mayatja panya Piiṟala wangkangu, “Mayatja Godalu nyuntula alatji wangkanyi, ‘Kuwariṉa munga kultungka ngayulu para-ngaṟaku ngura uwankarangka nyanga Itjipitala lipiwan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yurampa katja kuranyitja tjuṯa iluku, nyurampa uwankaraku katja ngaṉmanypa ngarinytja tjuṯa Itjipitanya nguraṟa nyiṯayira uwankara alatjiṯu. Munu panya nyurampa kukaku katja ngaṉmanypa ngarinytja tjuṯa kuḻu uwankara wiyaring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a palulanguṟu nyura ngura uwankarangka katja-tjiratja puḻkaṟa ulara tjituṟu-tjituṟu mulapa nyinaku, panya ngura pala Itjipitala tjituṟu-tjituṟu nyanga puṟunypa ngaṉmanypa ngaṟanytja wiyaṯu munu panya palula maḻangka palu puṟunypa piṟuku nguṟurpa ngaṟanytja wiya ngaṟ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Israelkunu tjuṯa pukuḻpa mulapa nyinaku katja tjuṯa wankaṟu kanyiṟa, kuka tjuṯa kuḻukuḻu, panya palunya tjananya kutjupa kutjupangku pampuntja wiya alatjiṯu. Ka nyura nintiringkula kulilku panya ngayulu Israelkunu tjuṯaku mukuringkula tjananya wankaṟu kanyilpai, munuṉa nyuranya Itjipitanya ngura tjuṯa wantipai.’ ” Alatji Moselu tjakultjunangi Piiṟala Godalu wangkanytja uwankara.]]></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2026-07-04T12:11:10Z</dcterms:created>
  <dcterms:modified xsi:type="dcterms:W3CDTF">2026-07-04T12:11:10Z</dcterms:modified>
  <dc:title>Bible.com.au: Exodus 11:1-10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