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ku 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2 ]]></a:t>
            </a:r>
            <a:r>
              <a:rPr lang="en-US" b="1" sz="3000" spc="0" u="none">
                <a:solidFill>
                  <a:srgbClr val="000000">
                    <a:alpha val="100.00%"/>
                  </a:srgbClr>
                </a:solidFill>
                <a:latin typeface="Calibri"/>
              </a:rPr>
              <a:t><![CDATA[Ka tjiṉṯu panyatja wirkanu panya Aimantu Jew tjuṯa pungkuny-tjaku wangkanytjitja. Palu Jew tjuṯa tjunguringu tjanampa mirpaṉtju tjuṯa pikangku pungkunytjikitja munuya pungkula uwankara wiyaṉu Jew tjuṯangku. Panya mirpaṉtju tjuṯa kuṉpu wiya nguwanpa munuya nguḻuringangi tjanampa, panya mayatjaku waṟkaripai tjuṯangku tjananya angatjunkunytja wiyangku wantir'iyaṉu, ka tjana tjuṯa mulapa pungu panya aṉangu nguratja tjuṯa.Ka palula maḻangka Jew panya tjuṯa puḻkaṟa pukuḻaringu munuya ngura winkingka mai puḻka palyaṟa tjunguringkula ngalkuningi. Munuyanku kutjupa kutjupa tjuṯa mantjiṟa kutjungku kutjungku ngapartji-ngapartjingku ungangi pukuḻarira.Munuya palulanguṟu yiya kutjupa yiya kutjupa tjiṉṯu panya paluṟu wirkankunyangka mai puḻka palyaṟa ngalkupai aṟa panya palunya kulintjikitj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2026-06-14T10:44:25Z</dcterms:created>
  <dcterms:modified xsi:type="dcterms:W3CDTF">2026-06-14T10:44:25Z</dcterms:modified>
  <dc:title>Bible.com.au: Esther-ku 9:1-32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