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ku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7 ]]></a:t>
            </a:r>
            <a:r>
              <a:rPr lang="en-US" b="1" sz="3000" spc="0" u="none">
                <a:solidFill>
                  <a:srgbClr val="000000">
                    <a:alpha val="100.00%"/>
                  </a:srgbClr>
                </a:solidFill>
                <a:latin typeface="Calibri"/>
              </a:rPr>
              <a:t><![CDATA[Ka Esther-lu mayatja panya puḻkangka tjakultjunu wati panya Mutukainya kuṯa palumpa nyinanyangka. Ka mayatja paluṟu Mutukainya aḻṯingu palulakutu pitjanytjaku, munu pitjanyangka paluṟu ringi palumpa manyirkanguṟu araltjaṟa Mutukainya ungu palumpa pukuḻarira. Ka Esther-lu mayatjangka puḻkaṟa ngatjiningi tjukurpa panya Aimantu walkatjuṟa iyantja wiyanmankunytjaku panya paluṟu ngaṉmanytju ngura tjuṯakutu iyaṉu. Munu wangkangu, “Wanyu tjukurpa kutjupa walkatjura munu Aimanku tjukurpa wiyala. Ngayulu mukuringkunytja wiya ngayuku walytja tjuṯa ilunytjaku.”Ka mayatjangku kuliṟa wangkangu, “Palya nyupali tjukurpa kutjupa walkatjura, munu walkatjuṟa wiyaringkula tjaṟu ngayuku ini walkatjura. Munu ringi ngayuku kiṯi puṟunytja tjaḻatjuṟa nyiringka walka tjampamilala, munu pula Jew tjuṯakutu iyala tjana nyakunytjaku. Kaya ngayuku ini walka nyakula kulilku, ‘Munta-uwa, nyangatja tjukurpa mulapa mayatjangku panya iyantja, kala puṯu wantinyi.’ ”Ka palulanguṟu Mutukailu mayatjaku panya waṟkaripai tjuṯa wangkangu tjukurpa nyiringka walkatjunkunytjaku wangka kutjupa wangka kutjupa. Kaya mulapaṯu kuliṟa mayatjaku tjukurpa walkatjunu aṉangu uwankaraku Jew tjuṯaku kuḻu alatji,Panya Aimantu tjukurpa ngaṉmanytju walkatjuṟa iyaṉu aṉangu tjuṯakutu ngayuku initjara tjana kuliṟa tjiṉṯu kutjungka Jew tjuṯa pungkula wiyantjaku. Palu kuwariṉa Jew tjuṯangka wangkanyi alatji, “Tjiṉṯu nyara palula kutjupa tjuṯa nyuranya pungkunytjikitja pitjanyangka nyura uti tjananya wantinytja wiyangku puḻkaṟa pungama. Uti nyura tjunguringkula paṯanma kuḻaṯa winki munuya pitjanyangka nyakula tjananya uwankara pungkula alatjiṯu wiyanma munuya tjana kanyintja uwankara mantjiṟa katima.” Alatjiṉa nyuranya mulamulangku wangkanyi nyura wankaringkunytjaku.Alatjiya walkatjara tjuṯangku mayatjaku tjukurpa walkatjunu Mutukailu tjakultjunkunyangka. Munuya walkatjuṟa wiyaringkula mayatjaku ini tjaṟu walkatjunu munu palumpa walka kuḻu tjampamilaṉu palumpa ringingka. Munuya palulanguṟu mayatjaku waṟkaripai kutjupa tjuṯa nyiri palunya tjananya ungkul'iyaṉu, kaya nyanytjungka tatiṟa warpungkula katingu tawunu winkikut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2026-05-20T17:32:18Z</dcterms:created>
  <dcterms:modified xsi:type="dcterms:W3CDTF">2026-05-20T17:32:18Z</dcterms:modified>
  <dc:title>Bible.com.au: Esther-ku 8:1-17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