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presProps" Target="presProps.xml"/>
  <Relationship Id="rId7" Type="http://schemas.openxmlformats.org/officeDocument/2006/relationships/viewProps" Target="viewProps.xml"/>
  <Relationship Id="rId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06283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sther-ku 7:1-1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PITJ]]></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0 ]]></a:t>
            </a:r>
            <a:r>
              <a:rPr lang="en-US" b="1" sz="3000" spc="0" u="none">
                <a:solidFill>
                  <a:srgbClr val="000000">
                    <a:alpha val="100.00%"/>
                  </a:srgbClr>
                </a:solidFill>
                <a:latin typeface="Calibri"/>
              </a:rPr>
              <a:t><![CDATA[Ka Aimannga kuliṟa anu munu mayatja panya puḻkangka tjungu-ringkula pula wirkanu Esther-ku ngurangka munu pula tjarpara mai ngalkuningi palula tjunguringkula. Palu mayatjangku panya piṟuku tjapinu Esther-la, “Nyaakun mukuringanyi? Tjinguṟu nyuntu mukuringkunyangkaṉanta tjaraṟa puḻka mulapa ungkuku ngayulu kanyintjatjanungku.”Ka Esther-lu wangkangu, “Wiṟungkuṉi wanyu wankaṟura wanka nyinanytjaku, ngayuku walytja tjuṯa kuḻu. Panya ngayulu nyiringka nyangu ngayuku walytja tjuṯa iluntankunytjikitjangku wangkanytja. Palu wanyulanya wiṟungku aṯunymaṟa wanka kanyinma.”Ka mayatjangku panya tjapinu, “Nganalu wanyu walkatjuṟa iyaṉu nyuntumpa walytja tjuṯa iluntankunytjaku?”Ka Esther-lu wangkangu, “Wati nyangangku. Nyanga paluṟu wati kura nganampa mirpaṉtju.”Ka Aimannga kuliṟa puḻkaṟa nguḻuringu. Ka wati panya mayatja puḻka palumpa puḻkaṟa mirpaṉaringu. Ka mayatjaku wati waṟkaripaingku wangkangu, “Nyaratja nyawa, puṉu nyara waṟa palyantja ngaṟanyi Aimanku waḻingka itingka. Nyara palulaya kunyu kuwari Mutukainya liri karpiṟa katunguṟu waṟaly-waṟalytjunanyi.”Ka mayatjangku wangkangu palumpa waṟkaripai tjuṯangka, “Wiya, wati nyanga palunya alatjiṯuya utitjura nyara palula.” Kaya mulapaṯu wati panya Aimannga katira liri karpiṟa katunguṟu waṟaly-waṟalytjunu, ka ilungu.]]></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theme/theme1.xml><?xml version="1.0" encoding="utf-8"?>
<a:theme xmlns:a="http://schemas.openxmlformats.org/drawingml/2006/main" name="Theme57">
  <a:themeElements>
    <a:clrScheme name="Theme5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2026-06-09T23:09:20Z</dcterms:created>
  <dcterms:modified xsi:type="dcterms:W3CDTF">2026-06-09T23:09:20Z</dcterms:modified>
  <dc:title>Bible.com.au: Esther-ku 7:1-10 (PITJ)</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