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6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ther-ku 10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mayatja panya puḻkangku Mutukainya mayatja tjunu palula itingka mayatja nyinanytjaku. Kaya Jew tjuṯangku pukuḻarira Mutukainya wangaṉarangku kulilpai, panya Estherlu pula kuṯaṟarangku tjananya mayatjangka anga-wangkara wankakutuṉ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2026-05-20T17:33:00Z</dcterms:created>
  <dcterms:modified xsi:type="dcterms:W3CDTF">2026-05-20T17:33:00Z</dcterms:modified>
  <dc:title>Bible.com.au: Esther-ku 10:1-3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