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ku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2 ]]></a:t>
            </a:r>
            <a:r>
              <a:rPr lang="en-US" b="1" sz="3000" spc="0" u="none">
                <a:solidFill>
                  <a:srgbClr val="000000">
                    <a:alpha val="100.00%"/>
                  </a:srgbClr>
                </a:solidFill>
                <a:latin typeface="Calibri"/>
              </a:rPr>
              <a:t><![CDATA[Iriti wati ini Tjuukitjinya mayatja puḻka mulapa nyinangi ngura tjuṯa mularku. Munu paluṟu tawunu ini Tjuutjala nyinara ngura palunya tjananya kanyiningi. Munu tjiṉṯu kutjupa paluṟu aṉangu winki aḻṯingu palumpa ngurakutu mai puḻka pitjala ngalkunytjaku tjiṉṯu tjuṯa. Kaya aṉangu tjuṯa mulapa pitjangu munuya puḻka ngalkula tjikiningi. Ka mayatja paluṟu palumpa kuri wangkangu mantara wiṟungka tjarpara palula tjungu pitjala ngaṟanytjaku aṉangu tjuṯangku nyakunytjaku. Palu paluṟu pitjanytja wiyangku wantingi. Ka mayatja panya paluṟu palumpa kuriku puḻkaṟa mirpaṉaringu munu palunya painu munu kutjupa aḻṯinytjikitjangku ngurini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2026-07-02T10:56:25Z</dcterms:created>
  <dcterms:modified xsi:type="dcterms:W3CDTF">2026-07-02T10:56:25Z</dcterms:modified>
  <dc:title>Bible.com.au: Esther-ku 1:1-22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