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4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mayatja tjuṯangku ngapartji kulila! Wati panya waṟkaripai tjuṯaya wiṟungku mukulyangku kulinma munu tjananya pauntjingantja wiyangku wantima, panya nyurampa Mayatja puḻka nyinanyi nyara ilkaṟingka, munu tjanampa kuḻu. Panya Mayatja nyara paluṟu uwankaraku mukuringkupai munu paluṟu palu puṟunypaṯu palyalpai aṉangu uwankaraku.Godalu Nyuranya Kuṉpulpai Mamungku Kuran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 Mayatjalu nyuranya witulyankunyangkaya kuṉpu ngaṟama wantinytj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nyuranya kutjupa kutjupa tjuṯangka kuṉpulpai mamungku kurantjaku-tawara, kaya nyanga palula tjanala kuṉpuringama Satantu ngunti kurannyangka tungunpungkula ngaṟanytjiki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nguṟu nyura kulini nganaṉa mantangka nyanga nyinanyangka aṉangu mirpaṉtju tjuṯangku kutju nganaṉanya rawangku Godalanguṟu arkaṟa mauṉṯananyi. Palu wiya, uti nyura aṉangu tjuṯa puḻkaṟa kulintja wiyangku wantima munuya waintaṟa kulinma mamu tjuṯa. Panya paluṟu tjana puḻkaṟa waṟkarinyi nganaṉanya Godalanguṟu mauṉṯankunytjikitja, panya katutja witulya tjuṯangku munu mungawaḻuṟuku mayatja tjuṯangku munu kura kurunitja ilkaṟitja winkingku kuḻu nganaṉanya rawangku ark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Godalu nyuranya witulyankunyangkaya wantinytja wiya kuwariṯu kuṉpuringama. Ka tjiṉṯu kutjupa Satantu tjana nyuranya kurantjikitjangku arkannyangka nyura punkantja wiya ngaṟaku kuṉpu. Munu rawangku arkannyangka nyura kuṉpu alatjiṯu ngaṟ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riti ngaṟama Godalu nyuranya witulyankunyangka. Tjukurpa tjukaṟurukuya puḻkaṟa nintiriwa munuya watarkuriwiyangku kulinma, panya tjaultjingku piltangka kaṟilpa karpilpai araltjarinytjaku-tawara, palu puṟunypaya tjukurpa tjukaṟuru rawangku kulinma tarilarantjaku-tawara. Munuya tjukaṟuru palyanyku nyinama, panya tjaultjingku piḻpirta angatjuṯulpai warmaḻangku wakantjaku-tawara, palu puṟunypaya tjukaṟuru mulapa palyanyku nyinama, ka Satantu nyuranya puṯu kura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riti ngaṟama Godaku Tjukurpa Palya aṉangu tjuṯangka tjakultjunkunytjikitja. Panya tjaultjingku tjinatjangka tjarpara riti ngaṟapai ankunytjikitja, palu puṟunypaya riti ngaṟama Tjukurpa Palya wangkanytjiki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tiṯutjara Godaku mulamularingama munu nyura pala palulanguṟu rapa ngaṟaku kura kutjupa kutjupa tjuṯa wirkankunyangka. Panya tjaultjingku kutitji kanyilpai angatjunkunytjikitjangku warmaḻangku kuḻaṯangka wakantjaku-tawara, palu puṟunypa nyura puḻkaṟa mulamularingkunyangka mamungku nyuranya puṯu ngunti wangkara kur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Godalu nyuranya wankaṟunkunyangka tiṯutjara kuliṟa mulamularingama. Panya tjaultjingku mukaṯa wituwitu katangka kanyilpai kata wakantjaku-tawara, palu puṟunypa nyura wankaṟunkunytja kuliṟa mulamularingkunyangka Satantu nyuranya kulintja puṯu kuraṉi. Munuya Godaku tjukurpa wangaṉarangku kulinma Kuṟunpa Miḻmiḻṯu nintinnyangka. Panya tjaultjingku tjuḻa waṟa kanyilpai warmaḻa wakantjikitjangku, palu puṟunypaya Godaku tjukurpa kanyinma Satantu ngunti wangkanyangka tjukurpa tjukaṟuru wangkanytjikitja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watarkuriwiyangku tiṯutjarangku Godala tjapinma nyuranya alpamilantjaku. Palu Kuṟunpa Miḻmiḻṯu paluṟu nintinnyangka kutju tjapinma. Munuya wankangku aḻa-aḻangku tiṯutjarangku nyangama kampangkaṯu pitjala kurantjaku-tawara. Munuya aṉangu Godaku walytja uwankarakuṯu palula rawangku tjapi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tji Tjuṯa Munu Ngunytju Ma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ngayuku kuḻu Godala tjapinma ngayunya paluṟu tjukurpa kumpilitja Jesunyatjara utintjaku. Kaṉa palulanguṟu aṉangu uwankarangka tjukurpa palunya rapangku utiṟa tjakultjunkuku tjana uti kuli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yanga palumpa panyaṉi paluṟu ngurkantaṟa tjunu waṟka nyanga palunya palyantjaku. Kaṉa kuwari nyanga tjailangka nyinanyi. Kaya ngayuku Godala tjapinma ngayulu nguḻuwiyangku rapangku Tjukurpa Palya Jesunyatjara wangkanytjaku.Tjukurpa Maḻ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wariṉa wati Titjikatjanya nyuralakutu ma-iyaṉi nganampa panya maḻpa wiṟu. Wati nyanga palumpa panya nganaṉa puḻkaṟa mukuringkupai. Nyanga paluṟu Mayatjaku waṟka wangaṉarangku kuliṟa palyalpai palumpa mulamularingkula, munu raparingkula. Ka paluṟu nyurala wirkaṟa tjukurpa ngayunyatjara uwankara tjakultjunkuku. Ka nyura kulilku yaaltji-yaaltji ngayulu nyinanytja, munu waṟka nyaa ngayulu palyan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palulanguṟuṉa palunya ma-iyaṉi nyuralakutu nyuranya kurunpa rapantjaku tjukurpa wangk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alatjiṯuṉa walkatjunanyi. Ka Mama Godalu munu Mayatja Jesulu Christalu nyuranya Jesuku walytja uwankara kurunpa rapaṟa pukuḻmanama, munu nyuranya mukulya puḻka nyinanytjaku palyanma palumpa puḻkaṟa mulamularingk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Godalu nyuranya pukuḻtju puḻkangku kanyinma nyura Jesuku Christaku rawa alatjiṯu puḻkaṟa mukuringku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itji tjuṯa, kulinmaya! Uti nyura Jesuku walytja nyinara ngunytjungka mamangka wangaṉarangku kulinma, panya Mayatjanya puḻkaṟa mukuringanyi nyura palula tjanala wangaṉarangku kul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iriti Godalu tjukurpa puḻka tjuṯa Mosela wangkangu, munu tjukurpa kutju paluṟu alatji wangkangu, “Uti nyura ngunytjungka mamangka wangaṉarangku kulinma.” Munu paluṟu nyangatja wangkanytjatjanungku kalkuṉu alatji, “Nyura ngunytjungka mamangka wangaṉarangku kuliṟampa rawa nguwanpa wanka pukuḻpa nyinaku manta nyang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mamangku ngunytjungku ngapartji kulila! Uti nyuranku nyurampa tjitji tjuṯa palyanyku kanyinma pauntjingaṟa wangkanytja wiyangku tjana mirpaṉarinytjaku-tawara. Palu wiṟuṟa tjananya mukulyangku puḻkaṟa nintinma Mayatjaku nintiringkula palula wangaṉarangku kulintjaku.Wati Waṟkaripai Tjuṯa Munu Maya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aṉangu waṟkaripai tjuṯangku ngapartji kulila! Uti nyura mayatja mantatja tjuṯangka wangaṉarangku kulinma munu tjanampa nguḻu-nguḻu tjukaṟuru waṟkarima ngunti palyantja wiyangku, panya nyura Christala kulintja puṟuny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mayatjangku wangkanyangka tjukaṟurungku palyanma paluṟu nyakula pukuḻarinytjaku. Munu tjinguṟu paluṟu waṟkarinytjaku wangkara wantikatinyangka nyura uti palu puṟunytjuṯu waṟka rawangku palyanma ankunyangka wantinytja wiyangku. Panya nyura Jesuku Christaku waṟkarinyi palumpa walytja nyinara. Ka paluṟu mukuringanyi nyura palulawanu tjukaṟuru nyinanytjaku. Ka palulanguṟu nyura uti Jesula wangaṉarangku kuliṟa mayatja mantatja tjuṯaku wiṟuṟa tjukaṟuru waṟkarima kurunpa win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yura waṟka palyaṟa Mayatja Jesuku kuḻu waṟkarinyi mayatja mantatjaku kutju wiya. Pala palulanguṟu mayatja paluṟu nyuranya waṟkaku wituwitunnyangka nyura uti pukuḻṯu palyanma wangaṉar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kulinma panya Mayatja Jesulu nyuranya ngula ungkuku nyura wiṟuṟa tjukaṟuru waṟkarinyangka. Tjinguṟu aṉangu kutjupa tjuṯa mani wiya unytju waṟkaripai, palu ngula Godalu tjananya wiṟuṟa waṟkarinyangka ungkuku. Tjinguṟu kutjupa tjuṯa manikitja waṟkaripai, ka Godalu palunya tjananya kuḻu ungkuku wiṟuṟa waṟkarinyangka.]]></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2026-07-05T19:10:52Z</dcterms:created>
  <dcterms:modified xsi:type="dcterms:W3CDTF">2026-07-05T19:10:52Z</dcterms:modified>
  <dc:title>Bible.com.au: Ipitjaku 6:1-24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