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pitjaku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nyura tilingka uti nyinara nyura wiṟu tjuṯa kutju palyalku munu palyanyku nyinara tjukaṟurungku kutju wangk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Mayatja Godala tjapinma, ka nyuranya nintilku wiṟu tjuṯa kutju tjukaṟurungku palyan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aṉangu panya mungawaḻuṟungka nyinapai tjuṯa arkalwiyangku wantima, panya paluṟu tjana kurakura tjuṯa kutju palyalpai. Palu panya nyura wiṟu tjuṯa kutju palyanma aṉangu panya paluṟu tjana ngunti palyantjatjanungku nyuranya nyakula kuliṟa kuṉṯaringku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tjana kampangkaṯu palyantjanya kura puḻka mulapa, ka kutjupangku tjinguṟu kuliṟa kuṉṯaringkula unngu kutju kulini, “Wanti, ka ngaṟama kampangka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uwankara mungawaḻuṟungka palyantja tjuṯa tilingku utilku uti nya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tilingku irnyaṟa utilpai, ka uwankara utiringkupai, palu puṟunypa kurakura tjuṯa utiringkuku. Panya iriti nyiringka walkatjunkunytja ngaṟanyi alatji,“Kunkuntjanuya wankariwa munuya ilunytjatjanu pakanma.Ka Christalu nyuranya irnyaṟa uti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wanyu aṉangu ngurpa tjuṯa puṟunypa nyinawiyangku wantima munuya palyanyku nyinara tjukaṟurungku ngurkantana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angatja panya kuwari tjiṉṯu kura, munu nyanga palulanguṟu tjiṉṯu kura tjuṯa ma-ngaṟala waṉaṉi, panya mamu tjuṯangku nyuranya ilangku nyanganyi kawantjingantjikitjangku. Kayanku nyara palula-tawara purkaṟangku nyakukatima palyanyku nyinanytjiki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ya ngunti kawakawaringkunytja wiyangku nyangama, munuya Godala tjapinma paluṟu mukuringkunytjitja nyurala nintin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wama puḻka tjikintja wiyangku wantima puntu nyuranku kurantjaku-tawara, palu puḻkaṟa mukuringama Kuṟunpa Miḻmiḻṯu nyurala unngu nyinara tiṯutjarangku mayatjarira kanyi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nya Godalu nyuranya mukulyangku walytjanmaṟa kanyini, ka nyura palumpa tjitji tjuṯa nyinanyi. Kaya nyanga palulanguṟu puḻkaṟa arkanma Godalu puṟunytju palyantjikitjang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nyuranku tjunguringkula inma wiṟu tjuṯa inkama irititja munu kuwaritja, psalm tjuṯa kuḻukuḻu, munuya pukuḻarira Mayatja Jesunya kurunpa winkingku inkara waḻkun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nyura uti Mama Godalu nyuranya wiṟuṟa kanyinnyangka palunya pukuḻṯu tiṯutjarangku waḻkunma Mayatja Jesula Christalanguṟu.Wati Minyma Kuriṟara Nyina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ura panya Christanya waḻkuṉi. Palulanguṟu nyuranku uti ngapartji-ngapartjingku wangaṉarangku kulin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lilaya! Minyma kuringku uti palumpa kuringka wangaṉarangku kulinma, panya paluṟu Mayatja Jesula wangaṉarangku kulilpai, nyara palu puṟuny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hristalu panya paluṟunku Godaku walytja tjuṯa wankaṟunkupai, munu panya tjananya uwankara mayatja wiṟungku aṯunymaṟa kanyilpai, ka palu puṟunytjuṯu Godalu wati tjunu paluṟunku kuri aṯunymaṟa kanyi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nya Godaku walytja uwankarangku Jesula wangaṉarangku kulilpai, palu puṟunytju uti minyma kuri tjuṯangku wati kuringka wangaṉarangkuṯu kulin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Ka wati kuritjara tjuṯa, kulimaya! Nyura uti nyurampa kuriku puḻkaṟa mukuringama, panya Christanya palumpa walytja tjuṯaku puḻkaṟa mukuringkula tjananya wiṟuṟa kanyilpai, palu puṟunypa nyura uti nyurampa kuriku puḻkaṟa mukuringama munu wiṟuṟa kanyinma. Panya Christanya palumpa walytja tjuṯaku ngalkilpa ilungu munu tjananya palumpa walytjaringkunyangka mantjiṟa Godala tjunguṉu, panya paluṟu tjananya wiṟuntjikitjangku minangka paltjiṉu Tjukurpa Palya tjanala wangka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Christalu alatji palyaṉu palumpa aṉangu tjuṯa wiṟu mulapa palyaṟa puntu winki irnyaṟa ngaṟanytjaku paḻkunpatjara wiya, kura kutjupa kutjupatjara wiy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alatji Christanya palumpa walytja tjuṯaku puḻkaṟa mukuringanyi, ka palu puṟunypa wati kuritjara uti palumpa kuriku puḻkaṟa mukuringama paluṟunku walytja mukuringkunytja puṟunypa, panya paluṟu minyma kuriku puḻkaṟa mukuringkula paluṟunku mukuringkunytja ninti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aṉangu kutjupangku puntu paluṟunku walytjangku nyakula kuranmankupai wiya, palu walytjangku paluṟunku puḻkaṟa aṯunymankupai munu paḻtjalpai. Ka palu puṟunytju Christalu palumpa walytja tjuṯa palumpa puntu puṟunypa nyakupai munu puḻkaṟa aṯunymaṟa paḻtjalp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Christanya nganampa puḻkaṟa mukuringkula ngalkilpa ilungu ka Godanya palumpa puḻkaṟa pukuḻaringu. Ka nyura kuḻu uti palu puṟunypa aṉangu kutjupa tjuṯaku puḻkaṟa mukuringam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nganaṉa-maṉṯu uwankara palula tjungu ngaṟanyi kutjuṯu, palumpa puntu puṟunyp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nya iriti nyiringka walkatjunkunytja ngaṟanyi alatji,“Watingku mama ngunytju wantikatira kungka kuri aḻṯira paluṟu pula tjunguringanyi, munu pula kutjara wiyaringkula kutjuringanyi alatji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wa, wati minyma tjunguringkula kutjuringkupai, ka palu puṟunypa Christanya munu palumpa walytjapiti uwankara tjunguringkula kutjuringkupai. Ka tjukurpa nyanga paluṟu puḻka mulapa ngaṟanyi puṯu nguwanpa kulin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wati kuri uti minyma kuriku puḻkaṟa mukuringama munu palunya wiṟuṟa aṯunymaṟa kanyinma, panya paluṟunku walytjangku aṯunymaṟa kanyintja puṟunypa. Ka minyma kuringku ngapartji uti wati kuringka wangaṉarangku kulinm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yura panya Godaku walytja tjuṯa, ka palulanguṟu nyura uti kuri walytjatjarangka kampangkaṯu ngariwiyangku wantima, munuya ngunti-ngunti tjunguringkuwiyangku wantima, munuya walytjatjaraku nyakula manyuringkula mukuringkuwiyangku wanti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nyura Godaku walytja nyinarampa uti tjaangku warkinytjatjara wangkanytja wiyangku wantira wiṟu tjuṯa kutju wangkama. Munu Godanya kutju waḻkunma nyuranya wiṟuṟa kanyin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lila, panya aṉangu tjuṯangku kura nyanga palunya tjananya palyantjatjanu puṯu Christala tjunguringkula Godaku walytjaringanyi, ka paluṟu puṯu tjanampa mayatja nyinaku. Panya paluṟu tjana kura nyanga palunya tjananya palyaṟa Godanya wantira god ngalypa-ngalypa tjuṯaku puḻkaṟa mukuringanyi.Tilingka Uti Nyin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aṉangu kutjupangku nyuranya ngunti wangkara kurannyangka nyura uti palula tjanala kuliṟa mulamularingkuwiyangku wantima, panya Godanya mirpaṉaripai ngunti wangkapai tjuṯaku, panya paluṟu tjana palula tungunpungku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ra palulanguṟu tjanala tjunguringkuwiyangku wantima, munuya tjananya arkalwiyangku wantimaṯ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aṉmanypa nyurampa kulintja mungawaḻuṟu nguwanpa ngaṟangi ka nyura kura tjuṯa kutju palyalpai. Palu kuwari nyanga nyura Christaku walytjaringkula kulintja utiringu munu nyura tilingka puṟunypa nyinanyi. Palu tilingka nyinapai tjuṯa tjukaṟuru nyinapai, ka nyura tjananya puṟunypa nyinama tilingka.]]></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2026-05-20T18:02:21Z</dcterms:created>
  <dcterms:modified xsi:type="dcterms:W3CDTF">2026-05-20T18:02:21Z</dcterms:modified>
  <dc:title>Bible.com.au: Ipitjaku 5:1-33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